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339" r:id="rId8"/>
    <p:sldMasterId id="2147501299" r:id="rId9"/>
    <p:sldMasterId id="2147501455" r:id="rId10"/>
    <p:sldMasterId id="2147501467" r:id="rId11"/>
    <p:sldMasterId id="2147501479" r:id="rId12"/>
    <p:sldMasterId id="2147501491" r:id="rId13"/>
  </p:sldMasterIdLst>
  <p:notesMasterIdLst>
    <p:notesMasterId r:id="rId85"/>
  </p:notesMasterIdLst>
  <p:sldIdLst>
    <p:sldId id="3202" r:id="rId14"/>
    <p:sldId id="13769" r:id="rId15"/>
    <p:sldId id="13770" r:id="rId16"/>
    <p:sldId id="13771" r:id="rId17"/>
    <p:sldId id="13772" r:id="rId18"/>
    <p:sldId id="13773" r:id="rId19"/>
    <p:sldId id="13774" r:id="rId20"/>
    <p:sldId id="13775" r:id="rId21"/>
    <p:sldId id="13776" r:id="rId22"/>
    <p:sldId id="13777" r:id="rId23"/>
    <p:sldId id="13778" r:id="rId24"/>
    <p:sldId id="13779" r:id="rId25"/>
    <p:sldId id="13780" r:id="rId26"/>
    <p:sldId id="13781" r:id="rId27"/>
    <p:sldId id="13782" r:id="rId28"/>
    <p:sldId id="6077" r:id="rId29"/>
    <p:sldId id="6078" r:id="rId30"/>
    <p:sldId id="2400" r:id="rId31"/>
    <p:sldId id="13889" r:id="rId32"/>
    <p:sldId id="13890" r:id="rId33"/>
    <p:sldId id="13891" r:id="rId34"/>
    <p:sldId id="13892" r:id="rId35"/>
    <p:sldId id="3876" r:id="rId36"/>
    <p:sldId id="13893" r:id="rId37"/>
    <p:sldId id="13894" r:id="rId38"/>
    <p:sldId id="13895" r:id="rId39"/>
    <p:sldId id="13896" r:id="rId40"/>
    <p:sldId id="13897" r:id="rId41"/>
    <p:sldId id="13898" r:id="rId42"/>
    <p:sldId id="12356" r:id="rId43"/>
    <p:sldId id="13747" r:id="rId44"/>
    <p:sldId id="13794" r:id="rId45"/>
    <p:sldId id="13899" r:id="rId46"/>
    <p:sldId id="12360" r:id="rId47"/>
    <p:sldId id="3332" r:id="rId48"/>
    <p:sldId id="13900" r:id="rId49"/>
    <p:sldId id="275" r:id="rId50"/>
    <p:sldId id="276" r:id="rId51"/>
    <p:sldId id="277" r:id="rId52"/>
    <p:sldId id="278" r:id="rId53"/>
    <p:sldId id="11828" r:id="rId54"/>
    <p:sldId id="13901" r:id="rId55"/>
    <p:sldId id="13902" r:id="rId56"/>
    <p:sldId id="13903" r:id="rId57"/>
    <p:sldId id="13904" r:id="rId58"/>
    <p:sldId id="13905" r:id="rId59"/>
    <p:sldId id="13906" r:id="rId60"/>
    <p:sldId id="13907" r:id="rId61"/>
    <p:sldId id="13908" r:id="rId62"/>
    <p:sldId id="13909" r:id="rId63"/>
    <p:sldId id="13910" r:id="rId64"/>
    <p:sldId id="13911" r:id="rId65"/>
    <p:sldId id="13912" r:id="rId66"/>
    <p:sldId id="13913" r:id="rId67"/>
    <p:sldId id="13914" r:id="rId68"/>
    <p:sldId id="13473" r:id="rId69"/>
    <p:sldId id="13915" r:id="rId70"/>
    <p:sldId id="13916" r:id="rId71"/>
    <p:sldId id="13917" r:id="rId72"/>
    <p:sldId id="13918" r:id="rId73"/>
    <p:sldId id="13919" r:id="rId74"/>
    <p:sldId id="13920" r:id="rId75"/>
    <p:sldId id="13921" r:id="rId76"/>
    <p:sldId id="13922" r:id="rId77"/>
    <p:sldId id="2728" r:id="rId78"/>
    <p:sldId id="13108" r:id="rId79"/>
    <p:sldId id="13109" r:id="rId80"/>
    <p:sldId id="13110" r:id="rId81"/>
    <p:sldId id="13111" r:id="rId82"/>
    <p:sldId id="265" r:id="rId83"/>
    <p:sldId id="6102" r:id="rId8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584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045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8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027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711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076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9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4206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129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940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4067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456" r:id="rId1"/>
    <p:sldLayoutId id="2147501457" r:id="rId2"/>
    <p:sldLayoutId id="2147501458" r:id="rId3"/>
    <p:sldLayoutId id="2147501459" r:id="rId4"/>
    <p:sldLayoutId id="2147501460" r:id="rId5"/>
    <p:sldLayoutId id="2147501461" r:id="rId6"/>
    <p:sldLayoutId id="2147501462" r:id="rId7"/>
    <p:sldLayoutId id="2147501463" r:id="rId8"/>
    <p:sldLayoutId id="2147501464" r:id="rId9"/>
    <p:sldLayoutId id="2147501465" r:id="rId10"/>
    <p:sldLayoutId id="21475014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468" r:id="rId1"/>
    <p:sldLayoutId id="2147501469" r:id="rId2"/>
    <p:sldLayoutId id="2147501470" r:id="rId3"/>
    <p:sldLayoutId id="2147501471" r:id="rId4"/>
    <p:sldLayoutId id="2147501472" r:id="rId5"/>
    <p:sldLayoutId id="2147501473" r:id="rId6"/>
    <p:sldLayoutId id="2147501474" r:id="rId7"/>
    <p:sldLayoutId id="2147501475" r:id="rId8"/>
    <p:sldLayoutId id="2147501476" r:id="rId9"/>
    <p:sldLayoutId id="2147501477" r:id="rId10"/>
    <p:sldLayoutId id="214750147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480" r:id="rId1"/>
    <p:sldLayoutId id="2147501481" r:id="rId2"/>
    <p:sldLayoutId id="2147501482" r:id="rId3"/>
    <p:sldLayoutId id="2147501483" r:id="rId4"/>
    <p:sldLayoutId id="2147501484" r:id="rId5"/>
    <p:sldLayoutId id="2147501485" r:id="rId6"/>
    <p:sldLayoutId id="2147501486" r:id="rId7"/>
    <p:sldLayoutId id="2147501487" r:id="rId8"/>
    <p:sldLayoutId id="2147501488" r:id="rId9"/>
    <p:sldLayoutId id="2147501489" r:id="rId10"/>
    <p:sldLayoutId id="21475014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492" r:id="rId1"/>
    <p:sldLayoutId id="2147501493" r:id="rId2"/>
    <p:sldLayoutId id="2147501494" r:id="rId3"/>
    <p:sldLayoutId id="2147501495" r:id="rId4"/>
    <p:sldLayoutId id="2147501496" r:id="rId5"/>
    <p:sldLayoutId id="2147501497" r:id="rId6"/>
    <p:sldLayoutId id="2147501498" r:id="rId7"/>
    <p:sldLayoutId id="2147501499" r:id="rId8"/>
    <p:sldLayoutId id="2147501500" r:id="rId9"/>
    <p:sldLayoutId id="2147501501" r:id="rId10"/>
    <p:sldLayoutId id="214750150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38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340" r:id="rId1"/>
    <p:sldLayoutId id="2147500341" r:id="rId2"/>
    <p:sldLayoutId id="2147500342" r:id="rId3"/>
    <p:sldLayoutId id="2147500343" r:id="rId4"/>
    <p:sldLayoutId id="2147500344" r:id="rId5"/>
    <p:sldLayoutId id="2147500345" r:id="rId6"/>
    <p:sldLayoutId id="2147500346" r:id="rId7"/>
    <p:sldLayoutId id="2147500347" r:id="rId8"/>
    <p:sldLayoutId id="2147500348" r:id="rId9"/>
    <p:sldLayoutId id="2147500349" r:id="rId10"/>
    <p:sldLayoutId id="21475003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00" r:id="rId1"/>
    <p:sldLayoutId id="2147501301" r:id="rId2"/>
    <p:sldLayoutId id="2147501302" r:id="rId3"/>
    <p:sldLayoutId id="2147501303" r:id="rId4"/>
    <p:sldLayoutId id="2147501304" r:id="rId5"/>
    <p:sldLayoutId id="2147501305" r:id="rId6"/>
    <p:sldLayoutId id="2147501306" r:id="rId7"/>
    <p:sldLayoutId id="2147501307" r:id="rId8"/>
    <p:sldLayoutId id="2147501308" r:id="rId9"/>
    <p:sldLayoutId id="2147501309" r:id="rId10"/>
    <p:sldLayoutId id="214750131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2019.10.06.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00" y="3401124"/>
            <a:ext cx="864852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오병이어장학선교주</a:t>
            </a:r>
            <a:r>
              <a:rPr lang="ko-KR" altLang="en-US" sz="66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</a:t>
            </a:r>
            <a:endParaRPr lang="ko-KR" alt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우리는움직이는교회-0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9-14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우리는움직이는교회-1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10-14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우리는움직이는교회-1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="" xmlns:p14="http://schemas.microsoft.com/office/powerpoint/2010/main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1916832"/>
            <a:ext cx="8853376" cy="39604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열왕기상</a:t>
            </a: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8:43&gt;</a:t>
            </a:r>
            <a:endParaRPr lang="en-US" altLang="ko-KR" sz="40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43.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주는 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계신 곳 하늘에서 들으시고 이방인이 주께 부르짖는 대로 이루사 땅의 만민이 주의 이름을 알고 주의 백성 이스라엘처럼 경외하게 하시오며 또 내가 건축한 이 성전을 주의 이름으로 일컫는 줄을 알게 하옵소서</a:t>
            </a:r>
            <a:endParaRPr lang="ko-KR" altLang="en-US" sz="4000" spc="-30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찬040-2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우리는움직이는교회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찬040-2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40-후렴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40-후렴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50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서재</a:t>
            </a:r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봉</a:t>
            </a:r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집사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41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41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41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41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41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41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우리는움직이는교회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심방과 개혁의 달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가정과 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목장을 돌아보면서 선행을 저축하시기 바랍니다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오늘은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장학선교주일입니다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자녀들의 신앙 양육과 학업을 위해 최선을 다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하십니다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주일은 헌당기도주일로 지킵니다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심방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추계 심방 기도로 준비하시기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심방입니다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전가정이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모일 수 있는 날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시간 미리 정하셔서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당회에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알리시기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-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치료하시는 주님의 심방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-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15:26) 『…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너희를 치료하는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                 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여호와임이니라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』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헌신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 찬양예배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에스더여선교회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예배로 드립니다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보수공사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오늘부터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성전 보수공사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주에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걸쳐 시행합니다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매 주일 오후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~7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성경일독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금년은 성경 일독의 해입니다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 읽을 성경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슥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주관은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선다싱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&amp; NITS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환경미화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spc="-150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니노케리목장이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6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박경찬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정선옥 집사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님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결혼기념일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감사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2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492896"/>
          <a:ext cx="8208912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3625"/>
                <a:gridCol w="1890791"/>
                <a:gridCol w="1800200"/>
                <a:gridCol w="2664296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니노케리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부르부시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로케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선다싱</a:t>
                      </a:r>
                      <a:r>
                        <a:rPr lang="en-US" altLang="ko-KR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&amp;NITS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누가복음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7:2~8)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362154"/>
            <a:ext cx="8286808" cy="5016758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어떤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백부장의 사랑하는 종이 병들어 죽게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되었더니 </a:t>
            </a:r>
            <a:r>
              <a:rPr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예수의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소문을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듣고 유대인의 장로 몇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사람을 예수께 보내어 오셔서 그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종을 구해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주시기를 </a:t>
            </a:r>
            <a:r>
              <a:rPr lang="ko-KR" altLang="en-US" sz="32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청한지라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이에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그들이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 나아와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간절히 구하여 이르되 이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일을 하시는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것이 이 사람에게는 </a:t>
            </a:r>
            <a:r>
              <a:rPr lang="ko-KR" altLang="en-US" sz="32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합당하니이다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민족을 사랑하고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또한 우리를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위하여 회당을 지었나이다 하니</a:t>
            </a:r>
            <a:endParaRPr lang="en-US" altLang="ko-KR" sz="32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누가복음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7:2~8)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246" y="1362154"/>
            <a:ext cx="8286808" cy="486620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함께 가실새 이에 그 집이 멀지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아니하여 백부장이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벗들을 보내어 이르되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주여 수고하시지 마옵소서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집에 들어오심을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감당하지 못하겠나이다 </a:t>
            </a:r>
            <a:r>
              <a:rPr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그러므로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주께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나아가기도 감당하지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못할 줄을 알았나이다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말씀만 하사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하인을 낫게 하소서 </a:t>
            </a:r>
            <a:r>
              <a:rPr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나도 남의 수하에 든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사람이요 내 아래에도 병사가 있으니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이더러 가라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하면 가고 저더러 오라 하면 오고 내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종더러 이것을 </a:t>
            </a:r>
            <a:r>
              <a:rPr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하라 하면 하나이다</a:t>
            </a:r>
            <a:endParaRPr lang="en-US" altLang="ko-KR" sz="28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진리의 성령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우리에게 밝은 빛을 비추는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말씀하시네</a:t>
            </a:r>
            <a:endParaRPr lang="ko-KR" altLang="en-US" sz="4800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5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억눌린 자 맘이 상한 자에게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임하시니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꿈을 꾸게 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3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깊은 슬픔이 큰 기쁨이 되는 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이 기쁜 소식을 모두 전하려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자유 주실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8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8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우리에게 기도하게 하시는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말씀하시네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4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진리 안에 담대하게 하시는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임하시니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기도하게 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4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영광의 나라 빛 비춰주시네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자유의 나라 알게 하시는 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진리 되신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6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4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392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)</a:t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)</a:t>
            </a:r>
            <a:endParaRPr lang="ko-KR" altLang="en-US" sz="4800" dirty="0" smtClean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2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7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1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980728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 꾸어드리는 </a:t>
            </a:r>
            <a:r>
              <a:rPr lang="ko-KR" altLang="en-US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것</a:t>
            </a:r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</a:t>
            </a:r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심방의 저축</a:t>
            </a:r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r>
              <a:rPr lang="en-US" altLang="ko-KR" sz="26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)”  </a:t>
            </a:r>
            <a:endParaRPr lang="en-US" altLang="ko-KR" sz="26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04664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67692" y="428774"/>
            <a:ext cx="3068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누가복음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7:2~8)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46" y="1412776"/>
            <a:ext cx="8286808" cy="5170646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어떤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백부장의 사랑하는 종이 병들어 죽게 되었더니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예수의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소문을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듣고 유대인의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장로 몇 사람을 예수께 보내어 오셔서 그 종을 구해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주시기를 </a:t>
            </a:r>
            <a:r>
              <a:rPr lang="ko-KR" altLang="en-US" sz="24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청한지라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이에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그들이 예수께 나아와 간절히 구하여 이르되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 일을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하시는 것이 이 사람에게는 </a:t>
            </a:r>
            <a:r>
              <a:rPr lang="ko-KR" altLang="en-US" sz="24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합당하니이다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민족을 사랑하고 또한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우리를 위하여 회당을 지었나이다 하니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함께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가실새 이에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집이 멀지 아니하여 백부장이 벗들을 보내어 이르되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주여 수고하시지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마옵소서 내 집에 들어오심을 나는 감당하지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못하겠나이다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그러므로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내가 주께 나아가기도 감당하지 못할 줄을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알았나이다 말씀만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하사 내 하인을 낫게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하소서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나도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남의 수하에 든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사람이요 내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아래에도 병사가 있으니 이더러 가라 하면 가고 저더러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오라 하면 </a:t>
            </a:r>
            <a:r>
              <a:rPr lang="ko-KR" altLang="en-US" sz="24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오고 내 종더러 이것을 하라 하면 하나이다</a:t>
            </a:r>
            <a:endParaRPr lang="en-US" altLang="ko-KR" sz="24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534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34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34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5-14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34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34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34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34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34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우리는움직이는교회-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6-14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2019.10.06.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우리는움직이는교회-07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7-14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우리는움직이는교회-0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8-14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16592</TotalTime>
  <Words>528</Words>
  <Application>Microsoft Office PowerPoint</Application>
  <PresentationFormat>화면 슬라이드 쇼(4:3)</PresentationFormat>
  <Paragraphs>153</Paragraphs>
  <Slides>71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71</vt:i4>
      </vt:variant>
    </vt:vector>
  </HeadingPairs>
  <TitlesOfParts>
    <vt:vector size="84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Office 테마</vt:lpstr>
      <vt:lpstr>3_기본 디자인</vt:lpstr>
      <vt:lpstr>기본 디자인</vt:lpstr>
      <vt:lpstr>1_기본 디자인</vt:lpstr>
      <vt:lpstr>4_Office 테마</vt:lpstr>
      <vt:lpstr>4_기본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예배로의 부름  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진리의 성령</vt:lpstr>
      <vt:lpstr>우리에게 밝은 빛을 비추는  주 성령님 말씀하시네</vt:lpstr>
      <vt:lpstr>억눌린 자 맘이 상한 자에게  주 성령님 임하시니 꿈을 꾸게 하시네</vt:lpstr>
      <vt:lpstr>그 깊은 슬픔이 큰 기쁨이 되는  이 기쁜 소식을 모두 전하려 자유 주실 성령이 오셨네</vt:lpstr>
      <vt:lpstr>성령이 오셨네  주의 영이 오셨네 주 보내신 성령이 오셨네</vt:lpstr>
      <vt:lpstr>성령이 오셨네  주의 나라 이루려 주의 성령이 오셨네</vt:lpstr>
      <vt:lpstr>우리에게 기도하게 하시는  주 성령님 말씀하시네</vt:lpstr>
      <vt:lpstr>진리 안에 담대하게 하시는  주 성령님 임하시니 기도하게 하시네</vt:lpstr>
      <vt:lpstr>그 영광의 나라 빛 비춰주시네 그 자유의 나라 알게 하시는  진리 되신 성령이 오셨네</vt:lpstr>
      <vt:lpstr>성령이 오셨네  주의 영이 오셨네 주 보내신 성령이 오셨네</vt:lpstr>
      <vt:lpstr>성령이 오셨네  주의 나라 이루려 주의 성령 (주의 성령) 주의 성령 (주의 성령)</vt:lpstr>
      <vt:lpstr>주의 성령이 오셨네</vt:lpstr>
      <vt:lpstr>성령이 오셨네  주의 영이 오셨네 주 보내신 성령이 오셨네</vt:lpstr>
      <vt:lpstr>성령이 오셨네  주의 나라 이루려 주의 성령이 오셨네</vt:lpstr>
      <vt:lpstr>주의 성령이 오셨네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1338</cp:revision>
  <dcterms:created xsi:type="dcterms:W3CDTF">2010-11-13T21:01:17Z</dcterms:created>
  <dcterms:modified xsi:type="dcterms:W3CDTF">2019-10-05T22:29:11Z</dcterms:modified>
</cp:coreProperties>
</file>