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photoAlbum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360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059B4C-FD7E-4A38-88F1-9718A6371C30}" type="datetimeFigureOut">
              <a:rPr lang="ko-KR" altLang="en-US" smtClean="0"/>
              <a:t>2015-09-15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DF3A3C-C755-4794-B8CB-F2AE75F191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9928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F3A3C-C755-4794-B8CB-F2AE75F19106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9916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1C45-8ABE-45EC-86E0-2E5DEE0ED8A1}" type="datetimeFigureOut">
              <a:rPr lang="ko-KR" altLang="en-US" smtClean="0"/>
              <a:t>2015-09-15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3544-9EDF-4AF5-9640-BA1AC82BFF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8409576"/>
      </p:ext>
    </p:extLst>
  </p:cSld>
  <p:clrMapOvr>
    <a:masterClrMapping/>
  </p:clrMapOvr>
  <p:transition spd="slow" advTm="400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1C45-8ABE-45EC-86E0-2E5DEE0ED8A1}" type="datetimeFigureOut">
              <a:rPr lang="ko-KR" altLang="en-US" smtClean="0"/>
              <a:t>2015-09-15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3544-9EDF-4AF5-9640-BA1AC82BFF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821677"/>
      </p:ext>
    </p:extLst>
  </p:cSld>
  <p:clrMapOvr>
    <a:masterClrMapping/>
  </p:clrMapOvr>
  <p:transition spd="slow" advTm="400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1C45-8ABE-45EC-86E0-2E5DEE0ED8A1}" type="datetimeFigureOut">
              <a:rPr lang="ko-KR" altLang="en-US" smtClean="0"/>
              <a:t>2015-09-15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3544-9EDF-4AF5-9640-BA1AC82BFF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2570952"/>
      </p:ext>
    </p:extLst>
  </p:cSld>
  <p:clrMapOvr>
    <a:masterClrMapping/>
  </p:clrMapOvr>
  <p:transition spd="slow" advTm="400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1C45-8ABE-45EC-86E0-2E5DEE0ED8A1}" type="datetimeFigureOut">
              <a:rPr lang="ko-KR" altLang="en-US" smtClean="0"/>
              <a:t>2015-09-15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3544-9EDF-4AF5-9640-BA1AC82BFF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2491495"/>
      </p:ext>
    </p:extLst>
  </p:cSld>
  <p:clrMapOvr>
    <a:masterClrMapping/>
  </p:clrMapOvr>
  <p:transition spd="slow" advTm="400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1C45-8ABE-45EC-86E0-2E5DEE0ED8A1}" type="datetimeFigureOut">
              <a:rPr lang="ko-KR" altLang="en-US" smtClean="0"/>
              <a:t>2015-09-15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3544-9EDF-4AF5-9640-BA1AC82BFF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5193629"/>
      </p:ext>
    </p:extLst>
  </p:cSld>
  <p:clrMapOvr>
    <a:masterClrMapping/>
  </p:clrMapOvr>
  <p:transition spd="slow" advTm="400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1C45-8ABE-45EC-86E0-2E5DEE0ED8A1}" type="datetimeFigureOut">
              <a:rPr lang="ko-KR" altLang="en-US" smtClean="0"/>
              <a:t>2015-09-15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3544-9EDF-4AF5-9640-BA1AC82BFF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2873605"/>
      </p:ext>
    </p:extLst>
  </p:cSld>
  <p:clrMapOvr>
    <a:masterClrMapping/>
  </p:clrMapOvr>
  <p:transition spd="slow" advTm="400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1C45-8ABE-45EC-86E0-2E5DEE0ED8A1}" type="datetimeFigureOut">
              <a:rPr lang="ko-KR" altLang="en-US" smtClean="0"/>
              <a:t>2015-09-15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3544-9EDF-4AF5-9640-BA1AC82BFF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2754429"/>
      </p:ext>
    </p:extLst>
  </p:cSld>
  <p:clrMapOvr>
    <a:masterClrMapping/>
  </p:clrMapOvr>
  <p:transition spd="slow" advTm="400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1C45-8ABE-45EC-86E0-2E5DEE0ED8A1}" type="datetimeFigureOut">
              <a:rPr lang="ko-KR" altLang="en-US" smtClean="0"/>
              <a:t>2015-09-15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3544-9EDF-4AF5-9640-BA1AC82BFF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2440485"/>
      </p:ext>
    </p:extLst>
  </p:cSld>
  <p:clrMapOvr>
    <a:masterClrMapping/>
  </p:clrMapOvr>
  <p:transition spd="slow" advTm="400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1C45-8ABE-45EC-86E0-2E5DEE0ED8A1}" type="datetimeFigureOut">
              <a:rPr lang="ko-KR" altLang="en-US" smtClean="0"/>
              <a:t>2015-09-15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3544-9EDF-4AF5-9640-BA1AC82BFF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0050258"/>
      </p:ext>
    </p:extLst>
  </p:cSld>
  <p:clrMapOvr>
    <a:masterClrMapping/>
  </p:clrMapOvr>
  <p:transition spd="slow" advTm="400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1C45-8ABE-45EC-86E0-2E5DEE0ED8A1}" type="datetimeFigureOut">
              <a:rPr lang="ko-KR" altLang="en-US" smtClean="0"/>
              <a:t>2015-09-15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3544-9EDF-4AF5-9640-BA1AC82BFF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205547"/>
      </p:ext>
    </p:extLst>
  </p:cSld>
  <p:clrMapOvr>
    <a:masterClrMapping/>
  </p:clrMapOvr>
  <p:transition spd="slow" advTm="400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1C45-8ABE-45EC-86E0-2E5DEE0ED8A1}" type="datetimeFigureOut">
              <a:rPr lang="ko-KR" altLang="en-US" smtClean="0"/>
              <a:t>2015-09-15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3544-9EDF-4AF5-9640-BA1AC82BFF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9768439"/>
      </p:ext>
    </p:extLst>
  </p:cSld>
  <p:clrMapOvr>
    <a:masterClrMapping/>
  </p:clrMapOvr>
  <p:transition spd="slow" advTm="400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71C45-8ABE-45EC-86E0-2E5DEE0ED8A1}" type="datetimeFigureOut">
              <a:rPr lang="ko-KR" altLang="en-US" smtClean="0"/>
              <a:t>2015-09-15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83544-9EDF-4AF5-9640-BA1AC82BFF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22516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4000">
    <p:randomBar dir="vert"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Casa Bianca-Marisa Sannia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28600" y="5805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277476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66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525"/>
            <a:ext cx="9144000" cy="6075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1289442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86868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6463318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638"/>
            <a:ext cx="9144000" cy="6308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2934586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50"/>
            <a:ext cx="9144000" cy="6769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1370783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838"/>
            <a:ext cx="9144000" cy="6410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7663864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75" y="0"/>
            <a:ext cx="51736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4622627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488" y="0"/>
            <a:ext cx="46450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6528277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025" y="0"/>
            <a:ext cx="49339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2009876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463" y="0"/>
            <a:ext cx="47894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8479565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288" y="0"/>
            <a:ext cx="50514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8276730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275" y="0"/>
            <a:ext cx="46577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0" y="1028343"/>
            <a:ext cx="4486275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 err="1" smtClean="0"/>
              <a:t>Adrien</a:t>
            </a:r>
            <a:r>
              <a:rPr lang="en-US" altLang="ko-KR" sz="4000" b="1" dirty="0" smtClean="0"/>
              <a:t> Henri </a:t>
            </a:r>
            <a:r>
              <a:rPr lang="en-US" altLang="ko-KR" sz="4000" b="1" dirty="0" err="1" smtClean="0"/>
              <a:t>Tanoux</a:t>
            </a:r>
            <a:endParaRPr lang="en-US" altLang="ko-KR" sz="4000" b="1" dirty="0" smtClean="0"/>
          </a:p>
          <a:p>
            <a:pPr algn="ctr"/>
            <a:r>
              <a:rPr lang="en-US" altLang="ko-KR" sz="2400" b="1" dirty="0" smtClean="0"/>
              <a:t>(1865-1923) </a:t>
            </a:r>
          </a:p>
          <a:p>
            <a:pPr algn="ctr"/>
            <a:endParaRPr lang="en-US" altLang="ko-KR" sz="2800" b="1" dirty="0" smtClean="0"/>
          </a:p>
          <a:p>
            <a:pPr algn="ctr"/>
            <a:r>
              <a:rPr lang="en-US" altLang="ko-KR" sz="2800" b="1" dirty="0" smtClean="0"/>
              <a:t>French Painter</a:t>
            </a:r>
            <a:endParaRPr lang="ko-KR" altLang="en-US" sz="2800" dirty="0" smtClean="0"/>
          </a:p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56232746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038" y="0"/>
            <a:ext cx="47323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9273511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038" y="0"/>
            <a:ext cx="47323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6323792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588" y="0"/>
            <a:ext cx="48212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7107874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850" y="0"/>
            <a:ext cx="4686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3732286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488" y="0"/>
            <a:ext cx="43894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384198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788" y="0"/>
            <a:ext cx="44164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8567397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0"/>
            <a:ext cx="57896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9603034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925" y="0"/>
            <a:ext cx="47545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9485529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25" y="0"/>
            <a:ext cx="48069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6518310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50" y="0"/>
            <a:ext cx="53705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4618408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588" y="0"/>
            <a:ext cx="55832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5536070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863" y="0"/>
            <a:ext cx="60102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2852646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75" y="0"/>
            <a:ext cx="78930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8474846" y="6237312"/>
            <a:ext cx="665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/>
              <a:t>END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625748761"/>
      </p:ext>
    </p:extLst>
  </p:cSld>
  <p:clrMapOvr>
    <a:masterClrMapping/>
  </p:clrMapOvr>
  <p:transition spd="slow" advTm="26000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763" y="0"/>
            <a:ext cx="50688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5182090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413" y="0"/>
            <a:ext cx="55895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3130373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088" y="0"/>
            <a:ext cx="46958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836426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900" y="0"/>
            <a:ext cx="49006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8761808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850" y="0"/>
            <a:ext cx="5194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2826213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" y="0"/>
            <a:ext cx="89265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2802564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10</Words>
  <Application>Microsoft Office PowerPoint</Application>
  <PresentationFormat>화면 슬라이드 쇼(4:3)</PresentationFormat>
  <Paragraphs>6</Paragraphs>
  <Slides>31</Slides>
  <Notes>1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31</vt:i4>
      </vt:variant>
    </vt:vector>
  </HeadingPairs>
  <TitlesOfParts>
    <vt:vector size="32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WORKGROUP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Windows 사용자</cp:lastModifiedBy>
  <cp:revision>4</cp:revision>
  <dcterms:created xsi:type="dcterms:W3CDTF">2015-09-15T13:14:31Z</dcterms:created>
  <dcterms:modified xsi:type="dcterms:W3CDTF">2015-09-15T13:44:16Z</dcterms:modified>
</cp:coreProperties>
</file>