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32" r:id="rId2"/>
    <p:sldId id="257" r:id="rId3"/>
    <p:sldId id="258" r:id="rId4"/>
    <p:sldId id="306" r:id="rId5"/>
    <p:sldId id="307" r:id="rId6"/>
    <p:sldId id="271" r:id="rId7"/>
    <p:sldId id="263" r:id="rId8"/>
    <p:sldId id="264" r:id="rId9"/>
    <p:sldId id="265" r:id="rId10"/>
    <p:sldId id="268" r:id="rId11"/>
    <p:sldId id="269" r:id="rId12"/>
    <p:sldId id="272" r:id="rId13"/>
    <p:sldId id="273" r:id="rId14"/>
    <p:sldId id="276" r:id="rId15"/>
    <p:sldId id="278" r:id="rId16"/>
    <p:sldId id="293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91" r:id="rId25"/>
    <p:sldId id="330" r:id="rId26"/>
    <p:sldId id="290" r:id="rId27"/>
    <p:sldId id="288" r:id="rId28"/>
    <p:sldId id="312" r:id="rId29"/>
    <p:sldId id="292" r:id="rId30"/>
    <p:sldId id="294" r:id="rId31"/>
    <p:sldId id="296" r:id="rId32"/>
    <p:sldId id="297" r:id="rId33"/>
    <p:sldId id="298" r:id="rId34"/>
    <p:sldId id="300" r:id="rId35"/>
    <p:sldId id="314" r:id="rId36"/>
    <p:sldId id="311" r:id="rId37"/>
    <p:sldId id="309" r:id="rId38"/>
    <p:sldId id="304" r:id="rId39"/>
    <p:sldId id="305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33" r:id="rId50"/>
    <p:sldId id="331" r:id="rId51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53557-C08C-413C-B1BD-884CAB67B83F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225EE-3620-4EDA-BD17-2074387B92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24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5EE-3620-4EDA-BD17-2074387B926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72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5EE-3620-4EDA-BD17-2074387B926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55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9295-874F-4AC4-8DA4-84DCDC22B366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6EF8-372C-4D04-975E-1A5E98CE1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8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9295-874F-4AC4-8DA4-84DCDC22B366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6EF8-372C-4D04-975E-1A5E98CE1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1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9295-874F-4AC4-8DA4-84DCDC22B366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6EF8-372C-4D04-975E-1A5E98CE1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2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9295-874F-4AC4-8DA4-84DCDC22B366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6EF8-372C-4D04-975E-1A5E98CE1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9295-874F-4AC4-8DA4-84DCDC22B366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6EF8-372C-4D04-975E-1A5E98CE1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8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9295-874F-4AC4-8DA4-84DCDC22B366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6EF8-372C-4D04-975E-1A5E98CE1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0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9295-874F-4AC4-8DA4-84DCDC22B366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6EF8-372C-4D04-975E-1A5E98CE1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7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9295-874F-4AC4-8DA4-84DCDC22B366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6EF8-372C-4D04-975E-1A5E98CE1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2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9295-874F-4AC4-8DA4-84DCDC22B366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6EF8-372C-4D04-975E-1A5E98CE1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6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9295-874F-4AC4-8DA4-84DCDC22B366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6EF8-372C-4D04-975E-1A5E98CE1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91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9295-874F-4AC4-8DA4-84DCDC22B366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6EF8-372C-4D04-975E-1A5E98CE1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1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89295-874F-4AC4-8DA4-84DCDC22B366}" type="datetimeFigureOut">
              <a:rPr lang="ko-KR" altLang="en-US" smtClean="0"/>
              <a:t>2016-06-30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6EF8-372C-4D04-975E-1A5E98CE1A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617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9"/>
            <a:ext cx="70262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026275" y="1052736"/>
            <a:ext cx="21177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/>
              <a:t>Franck </a:t>
            </a:r>
            <a:r>
              <a:rPr lang="en-US" altLang="ko-KR" sz="4000" b="1" dirty="0" err="1" smtClean="0"/>
              <a:t>Rethore</a:t>
            </a:r>
            <a:endParaRPr lang="en-US" altLang="ko-KR" sz="4000" b="1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sz="2800" b="1" dirty="0" smtClean="0"/>
              <a:t>Italian Painter</a:t>
            </a:r>
            <a:endParaRPr lang="ko-KR" altLang="en-US" sz="2800" b="1" dirty="0"/>
          </a:p>
        </p:txBody>
      </p:sp>
      <p:pic>
        <p:nvPicPr>
          <p:cNvPr id="4" name="Forever In Love - Kenny 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0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663"/>
            <a:ext cx="9144000" cy="5907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5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4557607" cy="587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59" y="476672"/>
            <a:ext cx="4557607" cy="5877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5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26" y="620688"/>
            <a:ext cx="4510026" cy="581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503390" cy="5807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5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88"/>
            <a:ext cx="4439369" cy="581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5" y="620688"/>
            <a:ext cx="4578015" cy="5815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0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5"/>
            <a:ext cx="9144000" cy="5859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9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4" y="476672"/>
            <a:ext cx="4553594" cy="5964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82" y="476672"/>
            <a:ext cx="4565246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1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07" y="548680"/>
            <a:ext cx="4433963" cy="57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그림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4523965" cy="571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6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" y="0"/>
            <a:ext cx="8988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2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7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39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63"/>
            <a:ext cx="9144000" cy="644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0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5"/>
            <a:ext cx="9144000" cy="5859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4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6762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30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3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3" y="17165"/>
            <a:ext cx="41354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165"/>
            <a:ext cx="4002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1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" y="206350"/>
            <a:ext cx="3807961" cy="652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2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56" y="188640"/>
            <a:ext cx="5076925" cy="6543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1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49" y="181445"/>
            <a:ext cx="3851920" cy="662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45"/>
            <a:ext cx="5114782" cy="6631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0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13"/>
            <a:ext cx="9144000" cy="640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1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13"/>
            <a:ext cx="9144000" cy="594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9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38"/>
            <a:ext cx="9144000" cy="628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4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116250" cy="648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91" y="188640"/>
            <a:ext cx="4764209" cy="6476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6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0"/>
            <a:ext cx="8882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1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738"/>
            <a:ext cx="9144000" cy="6230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9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9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63"/>
            <a:ext cx="9144000" cy="644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1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56" y="557256"/>
            <a:ext cx="4541834" cy="594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48680"/>
            <a:ext cx="4548382" cy="5957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9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69" y="512529"/>
            <a:ext cx="4564533" cy="585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2529"/>
            <a:ext cx="4504936" cy="5851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8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4283968" cy="610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712506" cy="6109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8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20" y="549256"/>
            <a:ext cx="4652007" cy="594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8" y="548680"/>
            <a:ext cx="4461960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1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78" y="398914"/>
            <a:ext cx="4705349" cy="613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1" y="398914"/>
            <a:ext cx="4428489" cy="6133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6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8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osmonautes_003_2052729980_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2" y="0"/>
            <a:ext cx="72747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3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9144000" cy="638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8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0"/>
            <a:ext cx="8999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9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" y="0"/>
            <a:ext cx="8975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4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25"/>
            <a:ext cx="9144000" cy="592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2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2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9144000" cy="638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37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0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0"/>
            <a:ext cx="8999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6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91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9766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6" y="0"/>
            <a:ext cx="49625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ark_city_006_2209436818_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75"/>
            <a:ext cx="38159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26" y="-20018"/>
            <a:ext cx="3868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8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0"/>
            <a:ext cx="6997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244408" y="6309320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25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</p:transition>
    </mc:Choice>
    <mc:Fallback xmlns="">
      <p:transition spd="slow" advTm="2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7115"/>
            <a:ext cx="44989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8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2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663"/>
            <a:ext cx="9144000" cy="5907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8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713"/>
            <a:ext cx="9144000" cy="637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84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713"/>
            <a:ext cx="9144000" cy="637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3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</Words>
  <Application>Microsoft Office PowerPoint</Application>
  <PresentationFormat>화면 슬라이드 쇼(4:3)</PresentationFormat>
  <Paragraphs>9</Paragraphs>
  <Slides>50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11</cp:revision>
  <dcterms:created xsi:type="dcterms:W3CDTF">2016-06-30T00:30:40Z</dcterms:created>
  <dcterms:modified xsi:type="dcterms:W3CDTF">2016-06-30T04:07:00Z</dcterms:modified>
</cp:coreProperties>
</file>