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5" r:id="rId2"/>
    <p:sldId id="260" r:id="rId3"/>
    <p:sldId id="263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96" r:id="rId23"/>
    <p:sldId id="280" r:id="rId24"/>
    <p:sldId id="297" r:id="rId25"/>
    <p:sldId id="285" r:id="rId26"/>
    <p:sldId id="286" r:id="rId27"/>
    <p:sldId id="287" r:id="rId28"/>
    <p:sldId id="290" r:id="rId29"/>
    <p:sldId id="288" r:id="rId30"/>
    <p:sldId id="289" r:id="rId31"/>
    <p:sldId id="292" r:id="rId32"/>
    <p:sldId id="293" r:id="rId33"/>
    <p:sldId id="294" r:id="rId34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8" autoAdjust="0"/>
    <p:restoredTop sz="94599" autoAdjust="0"/>
  </p:normalViewPr>
  <p:slideViewPr>
    <p:cSldViewPr>
      <p:cViewPr varScale="1">
        <p:scale>
          <a:sx n="71" d="100"/>
          <a:sy n="71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FBE6-68AF-4C02-838C-B1E6E9747116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2C144-7A5F-4966-920E-E5D229732D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2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2C144-7A5F-4966-920E-E5D229732D1D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12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제목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4953-20AC-4E05-B821-9140F2F23B5C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D1E701-225F-4222-A7D2-99ABDD33F7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4953-20AC-4E05-B821-9140F2F23B5C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E701-225F-4222-A7D2-99ABDD33F7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4953-20AC-4E05-B821-9140F2F23B5C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E701-225F-4222-A7D2-99ABDD33F7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7" name="내용 개체 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4953-20AC-4E05-B821-9140F2F23B5C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D1E701-225F-4222-A7D2-99ABDD33F7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4953-20AC-4E05-B821-9140F2F23B5C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E701-225F-4222-A7D2-99ABDD33F7B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4953-20AC-4E05-B821-9140F2F23B5C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E701-225F-4222-A7D2-99ABDD33F7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8" name="내용 개체 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4953-20AC-4E05-B821-9140F2F23B5C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D1E701-225F-4222-A7D2-99ABDD33F7B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4953-20AC-4E05-B821-9140F2F23B5C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E701-225F-4222-A7D2-99ABDD33F7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4953-20AC-4E05-B821-9140F2F23B5C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E701-225F-4222-A7D2-99ABDD33F7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4953-20AC-4E05-B821-9140F2F23B5C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29" name="바닥글 개체 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E701-225F-4222-A7D2-99ABDD33F7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4953-20AC-4E05-B821-9140F2F23B5C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E701-225F-4222-A7D2-99ABDD33F7B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234953-20AC-4E05-B821-9140F2F23B5C}" type="datetimeFigureOut">
              <a:rPr lang="ko-KR" altLang="en-US" smtClean="0"/>
              <a:t>2015-01-18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D1E701-225F-4222-A7D2-99ABDD33F7B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제목 개체 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xStyles>
    <p:titleStyle>
      <a:lvl1pPr algn="l" rtl="0" eaLnBrk="1" latinLnBrk="1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191.imageshack.us/img191/4425/ndl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843590" cy="521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234801" y="908720"/>
            <a:ext cx="49064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/>
              <a:t>Adolf  </a:t>
            </a:r>
            <a:r>
              <a:rPr lang="en-US" altLang="ko-KR" sz="4000" b="1" dirty="0" err="1" smtClean="0"/>
              <a:t>Eberle</a:t>
            </a:r>
            <a:r>
              <a:rPr lang="en-US" altLang="ko-KR" sz="4000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000" b="1" dirty="0" smtClean="0"/>
              <a:t>(1843–1914) 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algn="ctr"/>
            <a:r>
              <a:rPr lang="en-US" altLang="ko-KR" sz="2400" b="1" dirty="0" smtClean="0"/>
              <a:t>German painter</a:t>
            </a:r>
            <a:endParaRPr lang="ko-KR" altLang="en-US" sz="2400" b="1" dirty="0"/>
          </a:p>
        </p:txBody>
      </p:sp>
      <p:pic>
        <p:nvPicPr>
          <p:cNvPr id="4" name="Picture 2" descr="http://ts1.mm.bing.net/th?&amp;id=HN.608009619699666653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328071"/>
            <a:ext cx="2036662" cy="28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ntikbayreuth.de/kuenstlerverzeichnis/Kunstler_A-H/Eberle_Adolf_1843-1914/Eberle3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69" y="3328071"/>
            <a:ext cx="2194198" cy="279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Who Are We - James Last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08720" y="547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0513"/>
            <a:ext cx="9144000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0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3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3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173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6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620006" cy="346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0" y="1484784"/>
            <a:ext cx="4620006" cy="3465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3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79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0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3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8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4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0"/>
            <a:ext cx="5891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8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6057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3" y="0"/>
            <a:ext cx="5730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9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0"/>
            <a:ext cx="5572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4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3" y="0"/>
            <a:ext cx="7978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3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5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6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3556"/>
            <a:ext cx="4427984" cy="380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60" y="1393555"/>
            <a:ext cx="4744458" cy="3808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7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2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72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6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4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4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531332" y="6482407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END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4000">
        <p14:warp dir="in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5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5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0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0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764021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76" y="1628800"/>
            <a:ext cx="4764022" cy="357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3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4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트렉">
  <a:themeElements>
    <a:clrScheme name="트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트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트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4</Words>
  <Application>Microsoft Office PowerPoint</Application>
  <PresentationFormat>화면 슬라이드 쇼(4:3)</PresentationFormat>
  <Paragraphs>4</Paragraphs>
  <Slides>33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트렉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황규식</dc:creator>
  <cp:lastModifiedBy>황규식</cp:lastModifiedBy>
  <cp:revision>8</cp:revision>
  <dcterms:created xsi:type="dcterms:W3CDTF">2015-01-18T05:48:47Z</dcterms:created>
  <dcterms:modified xsi:type="dcterms:W3CDTF">2015-01-18T12:42:02Z</dcterms:modified>
</cp:coreProperties>
</file>