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3" r:id="rId22"/>
    <p:sldId id="274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33A0-FE6A-4F2B-9238-7AE1976CC359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F0BC-EC60-4E21-9588-B9181762D72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pr.co.kr/public/newbook/%EC%82%BC%EC%B2%9C%EB%A6%AC-%EC%BB%A4%EB%84%A5%ED%8C%85.hwp" TargetMode="External"/><Relationship Id="rId2" Type="http://schemas.openxmlformats.org/officeDocument/2006/relationships/hyperlink" Target="http://blog.joinsmsn.com/media/index.asp?page=2&amp;uid=chk36302&amp;folder=0&amp;page_size=5&amp;viewType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deo-hned.com/%EA%B5%90%EC%9C%A1%EC%A0%95%EC%B1%85/" TargetMode="External"/><Relationship Id="rId4" Type="http://schemas.openxmlformats.org/officeDocument/2006/relationships/hyperlink" Target="http://skyfac.com/18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7fYy7rU7mU" TargetMode="External"/><Relationship Id="rId2" Type="http://schemas.openxmlformats.org/officeDocument/2006/relationships/hyperlink" Target="http://www.youtube.com/watch?v=8XFGEi-PV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3kPBMwNAYCc" TargetMode="External"/><Relationship Id="rId5" Type="http://schemas.openxmlformats.org/officeDocument/2006/relationships/hyperlink" Target="http://www.youtube.com/watch?v=z0R2d45eQws" TargetMode="External"/><Relationship Id="rId4" Type="http://schemas.openxmlformats.org/officeDocument/2006/relationships/hyperlink" Target="http://www.youtube.com/watch?v=wYIYrLor1g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hnews.co.kr/news/articleList.html?page=2&amp;total=437&amp;sc_section_code=S1N1&amp;sc_sub_section_code=&amp;sc_serial_code=&amp;sc_area=&amp;sc_level=&amp;sc_article_type=&amp;sc_view_level=&amp;sc_sdate=&amp;sc_edate=&amp;sc_serial_number=&amp;sc_word=&amp;sc_word2=&amp;sc_andor=&amp;sc_order_by=&amp;view_type=sm&amp;sc_etc_code=" TargetMode="External"/><Relationship Id="rId7" Type="http://schemas.openxmlformats.org/officeDocument/2006/relationships/hyperlink" Target="http://www.youtube.com/watch?v=IYvXUCg3OhU" TargetMode="External"/><Relationship Id="rId2" Type="http://schemas.openxmlformats.org/officeDocument/2006/relationships/hyperlink" Target="http://news.donga.com/3/all/20110921/40471992/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lDZA9mpYx4k" TargetMode="External"/><Relationship Id="rId5" Type="http://schemas.openxmlformats.org/officeDocument/2006/relationships/hyperlink" Target="http://www.youtube.com/watch?v=z-3cr1jIygc" TargetMode="External"/><Relationship Id="rId4" Type="http://schemas.openxmlformats.org/officeDocument/2006/relationships/hyperlink" Target="http://news.sbs.co.kr/section_news/news_read.jsp?news_id=N100045667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oEY0c4ZZGk" TargetMode="External"/><Relationship Id="rId7" Type="http://schemas.openxmlformats.org/officeDocument/2006/relationships/hyperlink" Target="http://www.willtopia.co.kr/contents/sub04_02_04.html" TargetMode="External"/><Relationship Id="rId2" Type="http://schemas.openxmlformats.org/officeDocument/2006/relationships/hyperlink" Target="http://www.youtube.com/watch?v=SzPLlVM43B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wt0kJitCl34" TargetMode="External"/><Relationship Id="rId5" Type="http://schemas.openxmlformats.org/officeDocument/2006/relationships/hyperlink" Target="http://www.youtube.com/watch?v=cExP0rowi3w" TargetMode="External"/><Relationship Id="rId4" Type="http://schemas.openxmlformats.org/officeDocument/2006/relationships/hyperlink" Target="http://www.youtube.com/watch?v=s7tRLT0_sRw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s1BpJ6obEg" TargetMode="External"/><Relationship Id="rId2" Type="http://schemas.openxmlformats.org/officeDocument/2006/relationships/hyperlink" Target="http://www.youtube.com/watch?v=4IT6QlFnhB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daum.net/ymysy2020/4481136" TargetMode="External"/><Relationship Id="rId4" Type="http://schemas.openxmlformats.org/officeDocument/2006/relationships/hyperlink" Target="http://www.youtube.com/watch?v=cPj4LLTm0I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jlRnNKlkWY" TargetMode="External"/><Relationship Id="rId2" Type="http://schemas.openxmlformats.org/officeDocument/2006/relationships/hyperlink" Target="http://www.youtube.com/watch?v=22Xiphaq4P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U2MiVGhC_BI" TargetMode="External"/><Relationship Id="rId5" Type="http://schemas.openxmlformats.org/officeDocument/2006/relationships/hyperlink" Target="http://www.youtube.com/watch?v=NTMXmQ_dT0U" TargetMode="External"/><Relationship Id="rId4" Type="http://schemas.openxmlformats.org/officeDocument/2006/relationships/hyperlink" Target="http://www.youtube.com/watch?v=y0Z-KSm9Gz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EcLDqnWm8" TargetMode="External"/><Relationship Id="rId7" Type="http://schemas.openxmlformats.org/officeDocument/2006/relationships/hyperlink" Target="http://media.paran.com/hotissue/view.kth?s=0&amp;titlekey=PARAN_2011_4210953&amp;titlequery=&amp;tq=%C6%C7%BB%E7%20%B0%A1%C4%AB%BB%F5%B3%A2%20%C2%AB%BB%CD&amp;clusterid=IiQmMjszUV5DVCtHR1xWXEdTK0NB&amp;kind=0&amp;q=&amp;dirnews=4210953&amp;year=2011&amp;t=0&amp;p_eye=news%5Eright%5El01%5Emedia%5Ehotbest" TargetMode="External"/><Relationship Id="rId2" Type="http://schemas.openxmlformats.org/officeDocument/2006/relationships/hyperlink" Target="http://www.youtube.com/watch?v=ErFs4lBNc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hdn/ArticleContentsView.do?blogid=07Ldz&amp;articleno=4481044&amp;looping=0&amp;longOpen=" TargetMode="External"/><Relationship Id="rId5" Type="http://schemas.openxmlformats.org/officeDocument/2006/relationships/hyperlink" Target="http://www.youtube.com/watch?v=c5fwrJ-ALkQ" TargetMode="External"/><Relationship Id="rId4" Type="http://schemas.openxmlformats.org/officeDocument/2006/relationships/hyperlink" Target="http://www.youtube.com/watch?v=NLU4yy2gzj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DMu0wvMWIk" TargetMode="External"/><Relationship Id="rId7" Type="http://schemas.openxmlformats.org/officeDocument/2006/relationships/hyperlink" Target="http://www.dt.co.kr/contents.html?article_no=2011122102019954649010" TargetMode="External"/><Relationship Id="rId2" Type="http://schemas.openxmlformats.org/officeDocument/2006/relationships/hyperlink" Target="http://www.youtube.com/watch?v=ONvw_PpUsf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.chol.com/~nlmok/xe/9990" TargetMode="External"/><Relationship Id="rId5" Type="http://schemas.openxmlformats.org/officeDocument/2006/relationships/hyperlink" Target="http://www.youtube.com/watch?v=V7MItRmCrwc" TargetMode="External"/><Relationship Id="rId4" Type="http://schemas.openxmlformats.org/officeDocument/2006/relationships/hyperlink" Target="http://www.youtube.com/watch?v=1waSIwHfgh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xAu2j3bOFs" TargetMode="External"/><Relationship Id="rId2" Type="http://schemas.openxmlformats.org/officeDocument/2006/relationships/hyperlink" Target="http://www.youtube.com/watch?v=bUPt5uG00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xIWnVROYPmw" TargetMode="External"/><Relationship Id="rId5" Type="http://schemas.openxmlformats.org/officeDocument/2006/relationships/hyperlink" Target="http://www.youtube.com/watch?v=5swAPus9E1o" TargetMode="External"/><Relationship Id="rId4" Type="http://schemas.openxmlformats.org/officeDocument/2006/relationships/hyperlink" Target="http://www.youtube.com/watch?v=G6dMdod0qiU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.be/watch?v=G6dMdod0qiU&amp;feature=related" TargetMode="External"/><Relationship Id="rId2" Type="http://schemas.openxmlformats.org/officeDocument/2006/relationships/hyperlink" Target="http://www.youtu.be/watch?v=WM5X2xB5BcI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9nSXhh-Y9P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eywui.chosun.com/contents/section.view.keywui?mvSeqnum=186726&amp;cateCategoryId=103&amp;cateSubCategoryId=88" TargetMode="External"/><Relationship Id="rId2" Type="http://schemas.openxmlformats.org/officeDocument/2006/relationships/hyperlink" Target="http://www.youtube.com/watch?v=ROhF0CiOOT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earning2011.springnote.com/pages/8235794?print=1" TargetMode="External"/><Relationship Id="rId4" Type="http://schemas.openxmlformats.org/officeDocument/2006/relationships/hyperlink" Target="http://fitness.brainworld.com/brainfitness/fitnessbasicthumbboardview.aspx?menucd=parentcoachissue&amp;contidx=7084&amp;schtype=schtitle&amp;schtext=&amp;pageno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0fOTEBaupw" TargetMode="External"/><Relationship Id="rId7" Type="http://schemas.openxmlformats.org/officeDocument/2006/relationships/hyperlink" Target="http://www.youtube.com/watch?v=9i913D8WdHA" TargetMode="External"/><Relationship Id="rId2" Type="http://schemas.openxmlformats.org/officeDocument/2006/relationships/hyperlink" Target="http://blog.daum.net/kinibani/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80rSx9nLX_s" TargetMode="External"/><Relationship Id="rId5" Type="http://schemas.openxmlformats.org/officeDocument/2006/relationships/hyperlink" Target="http://www.youtube.com/watch?v=AONi5kOLBYs" TargetMode="External"/><Relationship Id="rId4" Type="http://schemas.openxmlformats.org/officeDocument/2006/relationships/hyperlink" Target="http://www.youtube.com/watch?v=6N2sME0ECM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kqNy0HBlFY" TargetMode="External"/><Relationship Id="rId2" Type="http://schemas.openxmlformats.org/officeDocument/2006/relationships/hyperlink" Target="http://www.youtube.com/watch?v=9IdxdA6wrm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O-9x6huoupQ" TargetMode="External"/><Relationship Id="rId5" Type="http://schemas.openxmlformats.org/officeDocument/2006/relationships/hyperlink" Target="http://www.youtube.com/watch?v=MQkprR-DMZo" TargetMode="External"/><Relationship Id="rId4" Type="http://schemas.openxmlformats.org/officeDocument/2006/relationships/hyperlink" Target="http://www.youtube.com/watch?v=VqIVwQWaLzQ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8Q-kCkGoOQ" TargetMode="External"/><Relationship Id="rId2" Type="http://schemas.openxmlformats.org/officeDocument/2006/relationships/hyperlink" Target="http://www.youtube.com/watch?v=whP7a_GRfd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hdn/ArticleContentsView.do?blogid=07Ldz&amp;articleno=4481044&amp;looping=0&amp;longOpen=" TargetMode="External"/><Relationship Id="rId5" Type="http://schemas.openxmlformats.org/officeDocument/2006/relationships/hyperlink" Target="http://www.youtube.com/watch?v=WNfRR7K-gn0" TargetMode="External"/><Relationship Id="rId4" Type="http://schemas.openxmlformats.org/officeDocument/2006/relationships/hyperlink" Target="http://www.youtube.com/watch?v=J4ceIdfOrO0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Vitg1xsCJo" TargetMode="External"/><Relationship Id="rId2" Type="http://schemas.openxmlformats.org/officeDocument/2006/relationships/hyperlink" Target="http://www.youtube.com/watch?v=ZvO-jd3r5F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4UQDU1rREbQ" TargetMode="External"/><Relationship Id="rId5" Type="http://schemas.openxmlformats.org/officeDocument/2006/relationships/hyperlink" Target="http://www.youtube.com/watch?v=-BUDPY-sllc" TargetMode="External"/><Relationship Id="rId4" Type="http://schemas.openxmlformats.org/officeDocument/2006/relationships/hyperlink" Target="http://www.youtube.com/watch?v=wAUORHCLUB0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.be/watch?v=D93NYzon3Nc&amp;feature=related" TargetMode="External"/><Relationship Id="rId2" Type="http://schemas.openxmlformats.org/officeDocument/2006/relationships/hyperlink" Target="http://www.youtube.com/watch?v=APhOstcwA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.be/watch?v=mOIh9F0Ktvg&amp;feature=related" TargetMode="External"/><Relationship Id="rId5" Type="http://schemas.openxmlformats.org/officeDocument/2006/relationships/hyperlink" Target="http://www.youtube.com/watch?v=AENlBECe7bI" TargetMode="External"/><Relationship Id="rId4" Type="http://schemas.openxmlformats.org/officeDocument/2006/relationships/hyperlink" Target="http://www.youtube.com/watch?v=8EJZX7QOwI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trBr_PbXuQ" TargetMode="External"/><Relationship Id="rId2" Type="http://schemas.openxmlformats.org/officeDocument/2006/relationships/hyperlink" Target="http://www.youtube.com/watch?v=aWOYjg-Qw5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gEaLlxTuQ6A" TargetMode="External"/><Relationship Id="rId5" Type="http://schemas.openxmlformats.org/officeDocument/2006/relationships/hyperlink" Target="http://www.youtube.com/watch?v=y2bnAOtTGXI" TargetMode="External"/><Relationship Id="rId4" Type="http://schemas.openxmlformats.org/officeDocument/2006/relationships/hyperlink" Target="http://www.youtube.com/watch?v=RCuOxKnKiKM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vt4GDF6-Us" TargetMode="External"/><Relationship Id="rId2" Type="http://schemas.openxmlformats.org/officeDocument/2006/relationships/hyperlink" Target="http://www.welian.or.kr/comm24/85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dum.tistory.com/archive/201103?page=4" TargetMode="External"/><Relationship Id="rId5" Type="http://schemas.openxmlformats.org/officeDocument/2006/relationships/hyperlink" Target="http://user.chol.com/~nlmok/xe/?mid=nonsul&amp;page=2&amp;document_srl=1786" TargetMode="External"/><Relationship Id="rId4" Type="http://schemas.openxmlformats.org/officeDocument/2006/relationships/hyperlink" Target="http://biz.heraldm.com/common/Detail.jsp?newsMLId=20110208000053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HbiF-FyNdk" TargetMode="External"/><Relationship Id="rId2" Type="http://schemas.openxmlformats.org/officeDocument/2006/relationships/hyperlink" Target="http://www.youtube.com/watch?v=R2OQJo09YZ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IR-7sgjc9WA" TargetMode="External"/><Relationship Id="rId5" Type="http://schemas.openxmlformats.org/officeDocument/2006/relationships/hyperlink" Target="http://www.youtube.com/watch?v=MUy6UO2Edis" TargetMode="External"/><Relationship Id="rId4" Type="http://schemas.openxmlformats.org/officeDocument/2006/relationships/hyperlink" Target="http://www.youtube.com/watch?v=SC7zgbfpXBI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sshong.com/2511885" TargetMode="External"/><Relationship Id="rId2" Type="http://schemas.openxmlformats.org/officeDocument/2006/relationships/hyperlink" Target="http://www.youtube.com/watch?v=6m7b7nP3_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/about/%ED%98%84%EB%AA%85%ED%95%9C_%EB%B6%80%EB%AA%A8%EB%8A%94_%EC%95%84%EC%9D%B4%EC%9D%98_10%EB%85%84%ED%9B%84.html?id=lMr0MAAACAAJ" TargetMode="External"/><Relationship Id="rId4" Type="http://schemas.openxmlformats.org/officeDocument/2006/relationships/hyperlink" Target="http://books.google.com/books/about/%EB%A7%8C%ED%99%94%EB%A1%9C_%EB%B3%B4%EB%8A%94_%EC%84%B8%EA%B3%84%EC%9D%98_%EB%AA%85%EB%AC%B8_%EB%8C%80%ED%95%99.html?id=zNGgQAAACAAJ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NfAIzp-wu4" TargetMode="External"/><Relationship Id="rId2" Type="http://schemas.openxmlformats.org/officeDocument/2006/relationships/hyperlink" Target="http://www.youtube.com/watch?v=d7P9B3Nv3J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9Ls-g675Diw" TargetMode="External"/><Relationship Id="rId5" Type="http://schemas.openxmlformats.org/officeDocument/2006/relationships/hyperlink" Target="http://www.youtu.be/watch?v=Nrlx-ULGF3w&amp;feature=related" TargetMode="External"/><Relationship Id="rId4" Type="http://schemas.openxmlformats.org/officeDocument/2006/relationships/hyperlink" Target="http://www.youtu.be/watch?v=Bp0YWDrUII4&amp;feature=relat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paran.com/hotissue/view.kth?dirnews=4213040&amp;year=2011&amp;clusterid=IiQmMjszUV5DVCtHR1xWXEdTK0NB&amp;selectdkey=PARAN_2011_4213040&amp;titlekey=PARAN_2011_4213040&amp;t=0&amp;p_eye=news%5Eright%5Ee01%5Emedia%5Eissue" TargetMode="External"/><Relationship Id="rId2" Type="http://schemas.openxmlformats.org/officeDocument/2006/relationships/hyperlink" Target="http://www.noworry21.kr/2nd_jinro/2011110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sa.or.kr/down.asp?f_name=%BD%BA%B8%B6%C6%AE%B1%B3%C0%B0%C3%DF%C1%F8%C0%FC%B7%AB.pdf" TargetMode="External"/><Relationship Id="rId5" Type="http://schemas.openxmlformats.org/officeDocument/2006/relationships/hyperlink" Target="http://www.mest.go.kr/web/1127/ko/board/download.do?boardSeq=51476" TargetMode="External"/><Relationship Id="rId4" Type="http://schemas.openxmlformats.org/officeDocument/2006/relationships/hyperlink" Target="http://www.dt.co.kr/contents.html?article_no=2011122102019957744012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OULz3vtxtI" TargetMode="External"/><Relationship Id="rId7" Type="http://schemas.openxmlformats.org/officeDocument/2006/relationships/hyperlink" Target="http://www.youtube.com/watch?v=KeZwk5kVqE0" TargetMode="External"/><Relationship Id="rId2" Type="http://schemas.openxmlformats.org/officeDocument/2006/relationships/hyperlink" Target="http://www.youtube.com/watch?v=U5V6n4GpS9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w_0lKwpdOSI" TargetMode="External"/><Relationship Id="rId5" Type="http://schemas.openxmlformats.org/officeDocument/2006/relationships/hyperlink" Target="http://www.youtube.com/watch?v=H9vP7Pn0zS0" TargetMode="External"/><Relationship Id="rId4" Type="http://schemas.openxmlformats.org/officeDocument/2006/relationships/hyperlink" Target="http://www.youtube.com/watch?v=PfjZr9CCLFE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JUzBBVOu5A" TargetMode="External"/><Relationship Id="rId7" Type="http://schemas.openxmlformats.org/officeDocument/2006/relationships/hyperlink" Target="http://www.youtu.be/watch?v=E_FhNJOByi8&amp;feature=relmfu" TargetMode="External"/><Relationship Id="rId2" Type="http://schemas.openxmlformats.org/officeDocument/2006/relationships/hyperlink" Target="http://www.youtube.com/watch?v=jRrLRvnxo1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UtF0yxVM1cs" TargetMode="External"/><Relationship Id="rId5" Type="http://schemas.openxmlformats.org/officeDocument/2006/relationships/hyperlink" Target="http://www.youtube.com/watch?v=Y2h74bKeJ1s" TargetMode="External"/><Relationship Id="rId4" Type="http://schemas.openxmlformats.org/officeDocument/2006/relationships/hyperlink" Target="http://www.youtube.com/watch?v=rwzuQ6iAKUI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edXGa5xogU" TargetMode="External"/><Relationship Id="rId2" Type="http://schemas.openxmlformats.org/officeDocument/2006/relationships/hyperlink" Target="http://www.youtube.com/watch?v=1jl4PTq-CQ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m8QeLvBbc0g" TargetMode="External"/><Relationship Id="rId4" Type="http://schemas.openxmlformats.org/officeDocument/2006/relationships/hyperlink" Target="http://www.youtube.com/watch?v=NnHtQ82M1_c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KZ4CmBFhDo" TargetMode="External"/><Relationship Id="rId2" Type="http://schemas.openxmlformats.org/officeDocument/2006/relationships/hyperlink" Target="http://www.youtube.com/watch?v=T7AbyIIEAh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gwrom0K67q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qrusp5rETw" TargetMode="External"/><Relationship Id="rId2" Type="http://schemas.openxmlformats.org/officeDocument/2006/relationships/hyperlink" Target="http://www.youtube.com/watch?v=Dr-fLP_NeY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oAfZvIhVM8M" TargetMode="External"/><Relationship Id="rId4" Type="http://schemas.openxmlformats.org/officeDocument/2006/relationships/hyperlink" Target="http://www.youtube.com/watch?v=-CbBke-qbMs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uY4nzH1tUI" TargetMode="External"/><Relationship Id="rId2" Type="http://schemas.openxmlformats.org/officeDocument/2006/relationships/hyperlink" Target="http://www.youtube.com/watch?v=bUf6HPOOmy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1SDD3IHM7k" TargetMode="External"/><Relationship Id="rId5" Type="http://schemas.openxmlformats.org/officeDocument/2006/relationships/hyperlink" Target="http://www.youtube.com/watch?v=KQkudgG8I7U" TargetMode="External"/><Relationship Id="rId4" Type="http://schemas.openxmlformats.org/officeDocument/2006/relationships/hyperlink" Target="http://www.youtube.com/watch?v=cIRV4su0dy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BlogTypeView.do?blogid=0IWZd&amp;articleno=8287359" TargetMode="External"/><Relationship Id="rId2" Type="http://schemas.openxmlformats.org/officeDocument/2006/relationships/hyperlink" Target="http://blog.donga.com/ilovebsy/archives/1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OiRHZfb1t_w" TargetMode="External"/><Relationship Id="rId5" Type="http://schemas.openxmlformats.org/officeDocument/2006/relationships/hyperlink" Target="http://www.youtube.com/watch?v=iNXPi7HicxY" TargetMode="External"/><Relationship Id="rId4" Type="http://schemas.openxmlformats.org/officeDocument/2006/relationships/hyperlink" Target="http://www.youtube.com/watch?v=sgBnNWtkCwk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eris.or.kr/upload/board01/691534621.pdf" TargetMode="External"/><Relationship Id="rId3" Type="http://schemas.openxmlformats.org/officeDocument/2006/relationships/hyperlink" Target="http://blog.naver.com/PostView.nhn?blogId=choibrian&amp;logNo=120118785087" TargetMode="External"/><Relationship Id="rId7" Type="http://schemas.openxmlformats.org/officeDocument/2006/relationships/hyperlink" Target="http://top100.springnote.com/pages/6671539" TargetMode="External"/><Relationship Id="rId2" Type="http://schemas.openxmlformats.org/officeDocument/2006/relationships/hyperlink" Target="http://hr.eduwill.net/news/articleView.html?idxno=35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i.korea.ac.kr/?module=file&amp;act=procFileDownload&amp;file_srl=1738&amp;sid=af7dd29e40fb55bed0a40661cf1a2ca8" TargetMode="External"/><Relationship Id="rId5" Type="http://schemas.openxmlformats.org/officeDocument/2006/relationships/hyperlink" Target="http://xenomobile.co.kr/community02_view.asp?num=30&amp;pageno=&amp;startpage=" TargetMode="External"/><Relationship Id="rId4" Type="http://schemas.openxmlformats.org/officeDocument/2006/relationships/hyperlink" Target="http://igcs.khcu.ac.kr/board/view.jsp?m=50026&amp;BRD_NO=73793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nlife.com/?p=1242" TargetMode="External"/><Relationship Id="rId2" Type="http://schemas.openxmlformats.org/officeDocument/2006/relationships/hyperlink" Target="http://eld.snu.ac.kr/attachload.asp?filename=5.%20%C0%CC%BF%F8%C8%F1-%B1%B3%C0%B0%C8%AF%B0%E6%C0%C7%20%BA%AF%C8%AD%BF%CD%20%B1%B3%BF%F8%C0%C7%20%C0%B1%B8%AE%C0%FB%20%BB%E7%C8%B8%C0%FB%20%C3%A5%B9%AB%BC%BA.pdf&amp;idx=14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eBdMhoGhkPg" TargetMode="External"/><Relationship Id="rId4" Type="http://schemas.openxmlformats.org/officeDocument/2006/relationships/hyperlink" Target="http://www.ipak.or.kr/h_board/download.php?&amp;bbs_id=21&amp;c607=050200&amp;page=&amp;type=2&amp;doc_num=34&amp;PHPSESSID=a782487ff9663526afa44fd1059b70b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caltex.com/pr/Media_View.aspx?DM=0&amp;ai=2563&amp;cp=3" TargetMode="External"/><Relationship Id="rId2" Type="http://schemas.openxmlformats.org/officeDocument/2006/relationships/hyperlink" Target="http://about.ebs.co.kr/kor/organization/vision?tabVal=busines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ws.hankooki.com/lpage/world/201109/h2011090613284022450.htm" TargetMode="External"/><Relationship Id="rId4" Type="http://schemas.openxmlformats.org/officeDocument/2006/relationships/hyperlink" Target="http://www.future.go.kr/data/forumdata/p_2010122411360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CTXue7V6j4" TargetMode="External"/><Relationship Id="rId2" Type="http://schemas.openxmlformats.org/officeDocument/2006/relationships/hyperlink" Target="http://www.kpula.or.kr/admin/linkpds/download.php?nOid=148&amp;fOid=3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uada.or.kr/totalboard/filedown.asp?filename=%B1%B3%C0%B0%C8%AF%B0%E6%BA%AF%C7%CF%BF%CD+%B4%EB%C7%D0%B0%E6%C0%EF%B7%C2(%B0%FB%B4%F6%C8%C6+KERIS%BF%F8%C0%E5)+%B9%DF%C7%A5%C0%DA%B7%E1.ppt&amp;spath=f9%5C" TargetMode="External"/><Relationship Id="rId5" Type="http://schemas.openxmlformats.org/officeDocument/2006/relationships/hyperlink" Target="http://www.youtube.com/watch?v=mtRrkkHWTlQ" TargetMode="External"/><Relationship Id="rId4" Type="http://schemas.openxmlformats.org/officeDocument/2006/relationships/hyperlink" Target="http://podit.re.kr/flow/?ref=board/download.emt&amp;bbs_table=m5_15&amp;menu_table=m5_00&amp;eb_idx=144&amp;index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eminar.riss4u.net/library/2009/data/08.pdf" TargetMode="External"/><Relationship Id="rId2" Type="http://schemas.openxmlformats.org/officeDocument/2006/relationships/hyperlink" Target="http://koko8829.tistory.com/6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gazine.kcue.or.kr/last/popup.html?vol=169&amp;no=3998" TargetMode="External"/><Relationship Id="rId5" Type="http://schemas.openxmlformats.org/officeDocument/2006/relationships/hyperlink" Target="http://ca.news.yahoo.com/%EB%8C%80%ED%86%B5%EB%A0%B9-%EA%B5%90%EC%9C%A13%EC%A3%BC%EC%B2%B4-%EB%B3%80%ED%95%B4%EC%95%BC-%EA%B5%90%EC%9C%A1%EA%B0%9C%ED%98%81-%EB%B9%A8%EB%A6%AC%EC%99%80-062434047.html" TargetMode="External"/><Relationship Id="rId4" Type="http://schemas.openxmlformats.org/officeDocument/2006/relationships/hyperlink" Target="http://ko-kr.facebook.com/peterscaf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학습코칭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 </a:t>
            </a:r>
            <a:r>
              <a:rPr lang="ko-KR" altLang="en-US" dirty="0" smtClean="0"/>
              <a:t>취사선택법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err="1" smtClean="0"/>
              <a:t>유튜브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학습코칭법</a:t>
            </a:r>
            <a:endParaRPr lang="en-US" altLang="ko-KR" dirty="0" smtClean="0"/>
          </a:p>
          <a:p>
            <a:r>
              <a:rPr lang="ko-KR" altLang="en-US" dirty="0" smtClean="0"/>
              <a:t>하이퍼링크 </a:t>
            </a:r>
            <a:r>
              <a:rPr lang="en-US" altLang="ko-KR" dirty="0" smtClean="0"/>
              <a:t>by  </a:t>
            </a:r>
            <a:r>
              <a:rPr lang="en-US" altLang="ko-KR" dirty="0" smtClean="0">
                <a:hlinkClick r:id="rId2"/>
              </a:rPr>
              <a:t>http://www.aol.com/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>
                <a:hlinkClick r:id="rId2"/>
              </a:rPr>
              <a:t>자녀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 err="1">
                <a:hlinkClick r:id="rId2"/>
              </a:rPr>
              <a:t>영유아</a:t>
            </a:r>
            <a:r>
              <a:rPr lang="en-US" altLang="ko-KR" dirty="0">
                <a:hlinkClick r:id="rId2"/>
              </a:rPr>
              <a:t>)</a:t>
            </a:r>
            <a:r>
              <a:rPr lang="ko-KR" altLang="en-US" b="1" dirty="0">
                <a:hlinkClick r:id="rId2"/>
              </a:rPr>
              <a:t>교육</a:t>
            </a:r>
            <a:r>
              <a:rPr lang="ko-KR" altLang="en-US" dirty="0">
                <a:hlinkClick r:id="rId2"/>
              </a:rPr>
              <a:t>의 중요성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빅토르</a:t>
            </a:r>
            <a:r>
              <a:rPr lang="ko-KR" altLang="en-US" dirty="0">
                <a:hlinkClick r:id="rId3"/>
              </a:rPr>
              <a:t> 하라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초등교사 </a:t>
            </a:r>
            <a:r>
              <a:rPr lang="ko-KR" altLang="en-US" dirty="0" err="1">
                <a:hlinkClick r:id="rId4"/>
              </a:rPr>
              <a:t>엔하늘의</a:t>
            </a:r>
            <a:r>
              <a:rPr lang="ko-KR" altLang="en-US" dirty="0">
                <a:hlinkClick r:id="rId4"/>
              </a:rPr>
              <a:t> 생각공장 </a:t>
            </a:r>
            <a:r>
              <a:rPr lang="en-US" altLang="ko-KR" dirty="0">
                <a:hlinkClick r:id="rId4"/>
              </a:rPr>
              <a:t>:: </a:t>
            </a:r>
            <a:r>
              <a:rPr lang="ko-KR" altLang="en-US" dirty="0">
                <a:hlinkClick r:id="rId4"/>
              </a:rPr>
              <a:t>학교 교실 </a:t>
            </a:r>
            <a:r>
              <a:rPr lang="ko-KR" altLang="en-US" b="1" dirty="0">
                <a:hlinkClick r:id="rId4"/>
              </a:rPr>
              <a:t>환경</a:t>
            </a:r>
            <a:r>
              <a:rPr lang="ko-KR" altLang="en-US" dirty="0">
                <a:hlinkClick r:id="rId4"/>
              </a:rPr>
              <a:t>에서 아이패드</a:t>
            </a:r>
            <a:r>
              <a:rPr lang="en-US" altLang="ko-KR" dirty="0">
                <a:hlinkClick r:id="rId4"/>
              </a:rPr>
              <a:t>2</a:t>
            </a:r>
            <a:r>
              <a:rPr lang="ko-KR" altLang="en-US" dirty="0">
                <a:hlinkClick r:id="rId4"/>
              </a:rPr>
              <a:t>와 애플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>
                <a:hlinkClick r:id="rId5"/>
              </a:rPr>
              <a:t>.com </a:t>
            </a:r>
            <a:r>
              <a:rPr lang="en-US" altLang="ko-KR" dirty="0" err="1">
                <a:hlinkClick r:id="rId5"/>
              </a:rPr>
              <a:t>Videa</a:t>
            </a:r>
            <a:r>
              <a:rPr lang="en-US" altLang="ko-KR" dirty="0">
                <a:hlinkClick r:id="rId5"/>
              </a:rPr>
              <a:t> - </a:t>
            </a:r>
            <a:r>
              <a:rPr lang="ko-KR" altLang="en-US" b="1" dirty="0">
                <a:hlinkClick r:id="rId5"/>
              </a:rPr>
              <a:t>교육</a:t>
            </a:r>
            <a:r>
              <a:rPr lang="ko-KR" altLang="en-US" dirty="0">
                <a:hlinkClick r:id="rId5"/>
              </a:rPr>
              <a:t>정책 </a:t>
            </a:r>
            <a:r>
              <a:rPr lang="en-US" altLang="ko-KR" dirty="0" err="1">
                <a:hlinkClick r:id="rId5"/>
              </a:rPr>
              <a:t>Videa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교육정책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경기도교육청 </a:t>
            </a:r>
            <a:r>
              <a:rPr lang="ko-KR" altLang="en-US" b="1" dirty="0">
                <a:hlinkClick r:id="rId2"/>
              </a:rPr>
              <a:t>교육정책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학부모 </a:t>
            </a:r>
            <a:r>
              <a:rPr lang="ko-KR" altLang="en-US" b="1" dirty="0">
                <a:hlinkClick r:id="rId3"/>
              </a:rPr>
              <a:t>교육정책</a:t>
            </a:r>
            <a:r>
              <a:rPr lang="ko-KR" altLang="en-US" dirty="0">
                <a:hlinkClick r:id="rId3"/>
              </a:rPr>
              <a:t>설명회 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dirty="0">
                <a:hlinkClick r:id="rId3"/>
              </a:rPr>
              <a:t>제주</a:t>
            </a:r>
            <a:r>
              <a:rPr lang="en-US" altLang="ko-KR" dirty="0">
                <a:hlinkClick r:id="rId3"/>
              </a:rPr>
              <a:t>)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1 2011</a:t>
            </a:r>
            <a:r>
              <a:rPr lang="ko-KR" altLang="en-US" dirty="0">
                <a:hlinkClick r:id="rId4"/>
              </a:rPr>
              <a:t>전북</a:t>
            </a:r>
            <a:r>
              <a:rPr lang="ko-KR" altLang="en-US" b="1" dirty="0">
                <a:hlinkClick r:id="rId4"/>
              </a:rPr>
              <a:t>교육정책</a:t>
            </a:r>
            <a:r>
              <a:rPr lang="ko-KR" altLang="en-US" dirty="0">
                <a:hlinkClick r:id="rId4"/>
              </a:rPr>
              <a:t>영상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학부모 </a:t>
            </a:r>
            <a:r>
              <a:rPr lang="ko-KR" altLang="en-US" b="1" dirty="0">
                <a:hlinkClick r:id="rId5"/>
              </a:rPr>
              <a:t>교육정책</a:t>
            </a:r>
            <a:r>
              <a:rPr lang="ko-KR" altLang="en-US" dirty="0">
                <a:hlinkClick r:id="rId5"/>
              </a:rPr>
              <a:t>설명회 </a:t>
            </a:r>
            <a:r>
              <a:rPr lang="en-US" altLang="ko-KR" dirty="0">
                <a:hlinkClick r:id="rId5"/>
              </a:rPr>
              <a:t>(</a:t>
            </a:r>
            <a:r>
              <a:rPr lang="ko-KR" altLang="en-US" dirty="0">
                <a:hlinkClick r:id="rId5"/>
              </a:rPr>
              <a:t>충남</a:t>
            </a:r>
            <a:r>
              <a:rPr lang="en-US" altLang="ko-KR" dirty="0">
                <a:hlinkClick r:id="rId5"/>
              </a:rPr>
              <a:t>)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>
                <a:hlinkClick r:id="rId6"/>
              </a:rPr>
              <a:t>수학교실</a:t>
            </a:r>
            <a:r>
              <a:rPr lang="en-US" altLang="ko-KR" dirty="0">
                <a:hlinkClick r:id="rId6"/>
              </a:rPr>
              <a:t>5</a:t>
            </a:r>
            <a:r>
              <a:rPr lang="ko-KR" altLang="en-US" dirty="0">
                <a:hlinkClick r:id="rId6"/>
              </a:rPr>
              <a:t>강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>
                <a:hlinkClick r:id="rId6"/>
              </a:rPr>
              <a:t>수학 </a:t>
            </a:r>
            <a:r>
              <a:rPr lang="ko-KR" altLang="en-US" b="1" dirty="0">
                <a:hlinkClick r:id="rId6"/>
              </a:rPr>
              <a:t>교육 정책</a:t>
            </a:r>
            <a:r>
              <a:rPr lang="ko-KR" altLang="en-US" dirty="0">
                <a:hlinkClick r:id="rId6"/>
              </a:rPr>
              <a:t> 어디로 </a:t>
            </a:r>
            <a:r>
              <a:rPr lang="ko-KR" altLang="en-US" dirty="0" err="1">
                <a:hlinkClick r:id="rId6"/>
              </a:rPr>
              <a:t>가야하나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- 3</a:t>
            </a:r>
            <a:r>
              <a:rPr lang="ko-KR" altLang="en-US" dirty="0">
                <a:hlinkClick r:id="rId6"/>
              </a:rPr>
              <a:t>분 스케치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교육정책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>
                <a:hlinkClick r:id="rId2"/>
              </a:rPr>
              <a:t>수능</a:t>
            </a:r>
            <a:r>
              <a:rPr lang="en-US" altLang="ko-KR" dirty="0">
                <a:hlinkClick r:id="rId2"/>
              </a:rPr>
              <a:t>1% '</a:t>
            </a:r>
            <a:r>
              <a:rPr lang="ko-KR" altLang="en-US" dirty="0">
                <a:hlinkClick r:id="rId2"/>
              </a:rPr>
              <a:t>공부의 신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들이 </a:t>
            </a:r>
            <a:r>
              <a:rPr lang="ko-KR" altLang="en-US" dirty="0" err="1">
                <a:hlinkClick r:id="rId2"/>
              </a:rPr>
              <a:t>도움받는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 err="1">
                <a:hlinkClick r:id="rId2"/>
              </a:rPr>
              <a:t>유튜브</a:t>
            </a:r>
            <a:r>
              <a:rPr lang="ko-KR" altLang="en-US" b="1" dirty="0">
                <a:hlinkClick r:id="rId2"/>
              </a:rPr>
              <a:t> 교육</a:t>
            </a:r>
            <a:r>
              <a:rPr lang="ko-KR" altLang="en-US" dirty="0">
                <a:hlinkClick r:id="rId2"/>
              </a:rPr>
              <a:t> 동영상 뭘까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대학저널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대학과 수험생을 잇는 </a:t>
            </a:r>
            <a:r>
              <a:rPr lang="en-US" altLang="ko-KR" dirty="0">
                <a:hlinkClick r:id="rId3"/>
              </a:rPr>
              <a:t>1</a:t>
            </a:r>
            <a:r>
              <a:rPr lang="ko-KR" altLang="en-US" dirty="0" err="1" smtClean="0">
                <a:hlinkClick r:id="rId3"/>
              </a:rPr>
              <a:t>등신문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::SBS::</a:t>
            </a:r>
            <a:r>
              <a:rPr lang="ko-KR" altLang="en-US" dirty="0">
                <a:hlinkClick r:id="rId4"/>
              </a:rPr>
              <a:t>일 문부성 </a:t>
            </a:r>
            <a:r>
              <a:rPr lang="ko-KR" altLang="en-US" b="1" dirty="0">
                <a:hlinkClick r:id="rId4"/>
              </a:rPr>
              <a:t>유튜브</a:t>
            </a:r>
            <a:r>
              <a:rPr lang="ko-KR" altLang="en-US" dirty="0">
                <a:hlinkClick r:id="rId4"/>
              </a:rPr>
              <a:t>에 공식채널</a:t>
            </a:r>
            <a:r>
              <a:rPr lang="en-US" altLang="ko-KR" dirty="0">
                <a:hlinkClick r:id="rId4"/>
              </a:rPr>
              <a:t>…</a:t>
            </a:r>
            <a:r>
              <a:rPr lang="ko-KR" altLang="en-US" dirty="0">
                <a:hlinkClick r:id="rId4"/>
              </a:rPr>
              <a:t>독도 영유권 홍보</a:t>
            </a:r>
            <a:r>
              <a:rPr lang="en-US" altLang="ko-KR" dirty="0">
                <a:hlinkClick r:id="rId4"/>
              </a:rPr>
              <a:t>?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"</a:t>
            </a:r>
            <a:r>
              <a:rPr lang="ko-KR" altLang="en-US" b="1" dirty="0" err="1">
                <a:hlinkClick r:id="rId5"/>
              </a:rPr>
              <a:t>예산읽어주는</a:t>
            </a:r>
            <a:r>
              <a:rPr lang="ko-KR" altLang="en-US" b="1" dirty="0">
                <a:hlinkClick r:id="rId5"/>
              </a:rPr>
              <a:t> 남자</a:t>
            </a:r>
            <a:r>
              <a:rPr lang="en-US" altLang="ko-KR" dirty="0">
                <a:hlinkClick r:id="rId5"/>
              </a:rPr>
              <a:t>"</a:t>
            </a:r>
            <a:r>
              <a:rPr lang="ko-KR" altLang="en-US" dirty="0">
                <a:hlinkClick r:id="rId5"/>
              </a:rPr>
              <a:t>의 </a:t>
            </a:r>
            <a:r>
              <a:rPr lang="en-US" altLang="ko-KR" dirty="0">
                <a:hlinkClick r:id="rId5"/>
              </a:rPr>
              <a:t>2012</a:t>
            </a:r>
            <a:r>
              <a:rPr lang="ko-KR" altLang="en-US" dirty="0">
                <a:hlinkClick r:id="rId5"/>
              </a:rPr>
              <a:t>년 나라살림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 err="1">
                <a:hlinkClick r:id="rId6"/>
              </a:rPr>
              <a:t>기획재정부</a:t>
            </a:r>
            <a:r>
              <a:rPr lang="en-US" altLang="ko-KR" dirty="0">
                <a:hlinkClick r:id="rId6"/>
              </a:rPr>
              <a:t>] 2012</a:t>
            </a:r>
            <a:r>
              <a:rPr lang="ko-KR" altLang="en-US" dirty="0">
                <a:hlinkClick r:id="rId6"/>
              </a:rPr>
              <a:t>년 나라살림 방향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일자리</a:t>
            </a:r>
            <a:r>
              <a:rPr lang="ko-KR" altLang="en-US" b="1" dirty="0" err="1">
                <a:hlinkClick r:id="rId6"/>
              </a:rPr>
              <a:t>예산</a:t>
            </a:r>
            <a:r>
              <a:rPr lang="ko-KR" altLang="en-US" dirty="0" err="1">
                <a:hlinkClick r:id="rId6"/>
              </a:rPr>
              <a:t>편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7"/>
              </a:rPr>
              <a:t>[</a:t>
            </a:r>
            <a:r>
              <a:rPr lang="ko-KR" altLang="en-US" dirty="0" err="1">
                <a:hlinkClick r:id="rId7"/>
              </a:rPr>
              <a:t>기획재정부</a:t>
            </a:r>
            <a:r>
              <a:rPr lang="en-US" altLang="ko-KR" dirty="0">
                <a:hlinkClick r:id="rId7"/>
              </a:rPr>
              <a:t>] 2012</a:t>
            </a:r>
            <a:r>
              <a:rPr lang="ko-KR" altLang="en-US" dirty="0">
                <a:hlinkClick r:id="rId7"/>
              </a:rPr>
              <a:t>년 나라살림 방향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 err="1">
                <a:hlinkClick r:id="rId7"/>
              </a:rPr>
              <a:t>복지</a:t>
            </a:r>
            <a:r>
              <a:rPr lang="ko-KR" altLang="en-US" b="1" dirty="0" err="1">
                <a:hlinkClick r:id="rId7"/>
              </a:rPr>
              <a:t>예산</a:t>
            </a:r>
            <a:r>
              <a:rPr lang="ko-KR" altLang="en-US" dirty="0" err="1">
                <a:hlinkClick r:id="rId7"/>
              </a:rPr>
              <a:t>편</a:t>
            </a:r>
            <a:r>
              <a:rPr lang="ko-KR" altLang="en-US" dirty="0">
                <a:hlinkClick r:id="rId7"/>
              </a:rPr>
              <a:t>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>
                <a:hlinkClick r:id="rId7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학습코칭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>
                <a:hlinkClick r:id="rId2"/>
              </a:rPr>
              <a:t>대구</a:t>
            </a:r>
            <a:r>
              <a:rPr lang="ko-KR" altLang="en-US" b="1" dirty="0" err="1">
                <a:hlinkClick r:id="rId2"/>
              </a:rPr>
              <a:t>학습코칭</a:t>
            </a:r>
            <a:r>
              <a:rPr lang="en-US" altLang="ko-KR" dirty="0">
                <a:hlinkClick r:id="rId2"/>
              </a:rPr>
              <a:t>1.wmv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r>
              <a:rPr lang="en-US" altLang="ko-KR" dirty="0" smtClean="0"/>
              <a:t>]</a:t>
            </a:r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시흥이좋다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b="1" dirty="0" err="1">
                <a:hlinkClick r:id="rId3"/>
              </a:rPr>
              <a:t>학습코칭</a:t>
            </a:r>
            <a:r>
              <a:rPr lang="ko-KR" altLang="en-US" dirty="0" err="1">
                <a:hlinkClick r:id="rId3"/>
              </a:rPr>
              <a:t>쌤</a:t>
            </a:r>
            <a:r>
              <a:rPr lang="en-US" altLang="ko-KR" dirty="0">
                <a:hlinkClick r:id="rId3"/>
              </a:rPr>
              <a:t>~</a:t>
            </a:r>
            <a:r>
              <a:rPr lang="ko-KR" altLang="en-US" dirty="0">
                <a:hlinkClick r:id="rId3"/>
              </a:rPr>
              <a:t>여성회관에서 만나요</a:t>
            </a:r>
            <a:r>
              <a:rPr lang="en-US" altLang="ko-KR" dirty="0">
                <a:hlinkClick r:id="rId3"/>
              </a:rPr>
              <a:t>~!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4"/>
              </a:rPr>
              <a:t>iMBC</a:t>
            </a:r>
            <a:r>
              <a:rPr lang="en-US" altLang="ko-KR" dirty="0">
                <a:hlinkClick r:id="rId4"/>
              </a:rPr>
              <a:t> </a:t>
            </a:r>
            <a:r>
              <a:rPr lang="ko-KR" altLang="en-US" dirty="0">
                <a:hlinkClick r:id="rId4"/>
              </a:rPr>
              <a:t>진로</a:t>
            </a:r>
            <a:r>
              <a:rPr lang="en-US" altLang="ko-KR" dirty="0">
                <a:hlinkClick r:id="rId4"/>
              </a:rPr>
              <a:t>&amp;</a:t>
            </a:r>
            <a:r>
              <a:rPr lang="ko-KR" altLang="en-US" b="1" dirty="0">
                <a:hlinkClick r:id="rId4"/>
              </a:rPr>
              <a:t>학습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멘토링</a:t>
            </a:r>
            <a:r>
              <a:rPr lang="ko-KR" altLang="en-US" dirty="0">
                <a:hlinkClick r:id="rId4"/>
              </a:rPr>
              <a:t> 캠프 </a:t>
            </a:r>
            <a:r>
              <a:rPr lang="en-US" altLang="ko-KR" dirty="0">
                <a:hlinkClick r:id="rId4"/>
              </a:rPr>
              <a:t>(5</a:t>
            </a:r>
            <a:r>
              <a:rPr lang="ko-KR" altLang="en-US" dirty="0">
                <a:hlinkClick r:id="rId4"/>
              </a:rPr>
              <a:t>박</a:t>
            </a:r>
            <a:r>
              <a:rPr lang="en-US" altLang="ko-KR" dirty="0">
                <a:hlinkClick r:id="rId4"/>
              </a:rPr>
              <a:t>6</a:t>
            </a:r>
            <a:r>
              <a:rPr lang="ko-KR" altLang="en-US" dirty="0">
                <a:hlinkClick r:id="rId4"/>
              </a:rPr>
              <a:t>일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공부습관</a:t>
            </a:r>
            <a:r>
              <a:rPr lang="en-US" altLang="ko-KR" dirty="0">
                <a:hlinkClick r:id="rId5"/>
              </a:rPr>
              <a:t>21</a:t>
            </a:r>
            <a:r>
              <a:rPr lang="ko-KR" altLang="en-US" dirty="0">
                <a:hlinkClick r:id="rId5"/>
              </a:rPr>
              <a:t>설명영상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flv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자기주도</a:t>
            </a:r>
            <a:r>
              <a:rPr lang="ko-KR" altLang="en-US" b="1" dirty="0">
                <a:hlinkClick r:id="rId6"/>
              </a:rPr>
              <a:t>학습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No.1 </a:t>
            </a:r>
            <a:r>
              <a:rPr lang="ko-KR" altLang="en-US" dirty="0" err="1">
                <a:hlinkClick r:id="rId6"/>
              </a:rPr>
              <a:t>에듀플렉스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7"/>
              </a:rPr>
              <a:t>부모 </a:t>
            </a:r>
            <a:r>
              <a:rPr lang="ko-KR" altLang="en-US" b="1" dirty="0" err="1">
                <a:hlinkClick r:id="rId7"/>
              </a:rPr>
              <a:t>코칭</a:t>
            </a:r>
            <a:r>
              <a:rPr lang="ko-KR" altLang="en-US" dirty="0">
                <a:hlinkClick r:id="rId7"/>
              </a:rPr>
              <a:t> </a:t>
            </a:r>
            <a:r>
              <a:rPr lang="ko-KR" altLang="en-US" dirty="0" err="1">
                <a:hlinkClick r:id="rId7"/>
              </a:rPr>
              <a:t>지도사</a:t>
            </a:r>
            <a:r>
              <a:rPr lang="ko-KR" altLang="en-US" dirty="0">
                <a:hlinkClick r:id="rId7"/>
              </a:rPr>
              <a:t> 과정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 err="1">
                <a:hlinkClick r:id="rId7"/>
              </a:rPr>
              <a:t>윌토피아</a:t>
            </a:r>
            <a:r>
              <a:rPr lang="ko-KR" altLang="en-US" dirty="0">
                <a:hlinkClick r:id="rId7"/>
              </a:rPr>
              <a:t> 평생교육원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학습코칭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>
                <a:hlinkClick r:id="rId2"/>
              </a:rPr>
              <a:t>씨드스쿨</a:t>
            </a:r>
            <a:r>
              <a:rPr lang="ko-KR" altLang="en-US" dirty="0">
                <a:hlinkClick r:id="rId2"/>
              </a:rPr>
              <a:t> 이야기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지도사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avi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2010 e-learning Week</a:t>
            </a:r>
            <a:r>
              <a:rPr lang="ko-KR" altLang="en-US" dirty="0">
                <a:hlinkClick r:id="rId4"/>
              </a:rPr>
              <a:t>에서 온라인커리어</a:t>
            </a:r>
            <a:r>
              <a:rPr lang="ko-KR" altLang="en-US" b="1" dirty="0">
                <a:hlinkClick r:id="rId4"/>
              </a:rPr>
              <a:t>코칭</a:t>
            </a:r>
            <a:r>
              <a:rPr lang="ko-KR" altLang="en-US" dirty="0">
                <a:hlinkClick r:id="rId4"/>
              </a:rPr>
              <a:t> 소개</a:t>
            </a:r>
            <a:r>
              <a:rPr lang="en-US" altLang="ko-KR" dirty="0">
                <a:hlinkClick r:id="rId4"/>
              </a:rPr>
              <a:t>(3/5)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 smtClean="0">
                <a:hlinkClick r:id="rId5"/>
              </a:rPr>
              <a:t>감수성</a:t>
            </a:r>
            <a:r>
              <a:rPr lang="ko-KR" altLang="en-US" dirty="0" err="1" smtClean="0">
                <a:hlinkClick r:id="rId5"/>
              </a:rPr>
              <a:t>학습코칭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3&lt;&lt;&lt;</a:t>
            </a:r>
            <a:r>
              <a:rPr lang="ko-KR" altLang="en-US" b="1" dirty="0" smtClean="0">
                <a:hlinkClick r:id="rId5"/>
              </a:rPr>
              <a:t>감수성</a:t>
            </a:r>
            <a:r>
              <a:rPr lang="ko-KR" altLang="en-US" dirty="0" smtClean="0">
                <a:hlinkClick r:id="rId5"/>
              </a:rPr>
              <a:t> 학습</a:t>
            </a:r>
            <a:r>
              <a:rPr lang="en-US" altLang="ko-KR" dirty="0" smtClean="0">
                <a:hlinkClick r:id="rId5"/>
              </a:rPr>
              <a:t>&lt;&lt;&lt;</a:t>
            </a:r>
            <a:r>
              <a:rPr lang="ko-KR" altLang="en-US" dirty="0" err="1" smtClean="0">
                <a:hlinkClick r:id="rId5"/>
              </a:rPr>
              <a:t>신독完習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자기주도학습코칭</a:t>
            </a:r>
            <a:r>
              <a:rPr lang="ko-KR" altLang="en-US" dirty="0" smtClean="0">
                <a:hlinkClick r:id="rId5"/>
              </a:rPr>
              <a:t> 벤치마킹 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 논술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>
                <a:hlinkClick r:id="rId2"/>
              </a:rPr>
              <a:t>강서 중학생 </a:t>
            </a:r>
            <a:r>
              <a:rPr lang="ko-KR" altLang="en-US" b="1" dirty="0">
                <a:hlinkClick r:id="rId2"/>
              </a:rPr>
              <a:t>독서 논술</a:t>
            </a:r>
            <a:r>
              <a:rPr lang="ko-KR" altLang="en-US" dirty="0">
                <a:hlinkClick r:id="rId2"/>
              </a:rPr>
              <a:t> 한마당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한우리</a:t>
            </a:r>
            <a:r>
              <a:rPr lang="ko-KR" altLang="en-US" b="1" dirty="0" err="1">
                <a:hlinkClick r:id="rId3"/>
              </a:rPr>
              <a:t>독서논술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역사</a:t>
            </a:r>
            <a:r>
              <a:rPr lang="ko-KR" altLang="en-US" b="1" dirty="0">
                <a:hlinkClick r:id="rId3"/>
              </a:rPr>
              <a:t>논술</a:t>
            </a:r>
            <a:r>
              <a:rPr lang="ko-KR" altLang="en-US" dirty="0">
                <a:hlinkClick r:id="rId3"/>
              </a:rPr>
              <a:t>강의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한우리</a:t>
            </a:r>
            <a:r>
              <a:rPr lang="ko-KR" altLang="en-US" b="1" dirty="0" err="1">
                <a:hlinkClick r:id="rId4"/>
              </a:rPr>
              <a:t>독서논술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독서</a:t>
            </a:r>
            <a:r>
              <a:rPr lang="ko-KR" altLang="en-US" dirty="0">
                <a:hlinkClick r:id="rId5"/>
              </a:rPr>
              <a:t>습관 들이기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주니어플라톤 캠프</a:t>
            </a:r>
            <a:r>
              <a:rPr lang="en-US" altLang="ko-KR" dirty="0">
                <a:hlinkClick r:id="rId6"/>
              </a:rPr>
              <a:t>5(5</a:t>
            </a:r>
            <a:r>
              <a:rPr lang="ko-KR" altLang="en-US" dirty="0">
                <a:hlinkClick r:id="rId6"/>
              </a:rPr>
              <a:t>학년</a:t>
            </a:r>
            <a:r>
              <a:rPr lang="en-US" altLang="ko-KR" dirty="0">
                <a:hlinkClick r:id="rId6"/>
              </a:rPr>
              <a:t>)-</a:t>
            </a:r>
            <a:r>
              <a:rPr lang="ko-KR" altLang="en-US" b="1" dirty="0">
                <a:hlinkClick r:id="rId6"/>
              </a:rPr>
              <a:t>논술</a:t>
            </a:r>
            <a:r>
              <a:rPr lang="ko-KR" altLang="en-US" dirty="0">
                <a:hlinkClick r:id="rId6"/>
              </a:rPr>
              <a:t>수업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국어 언어탐구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>
                <a:hlinkClick r:id="rId2"/>
              </a:rPr>
              <a:t>2011</a:t>
            </a:r>
            <a:r>
              <a:rPr lang="ko-KR" altLang="en-US" dirty="0">
                <a:hlinkClick r:id="rId2"/>
              </a:rPr>
              <a:t>년 </a:t>
            </a:r>
            <a:r>
              <a:rPr lang="en-US" altLang="ko-KR" dirty="0">
                <a:hlinkClick r:id="rId2"/>
              </a:rPr>
              <a:t>3</a:t>
            </a:r>
            <a:r>
              <a:rPr lang="ko-KR" altLang="en-US" dirty="0">
                <a:hlinkClick r:id="rId2"/>
              </a:rPr>
              <a:t>월 고</a:t>
            </a:r>
            <a:r>
              <a:rPr lang="en-US" altLang="ko-KR" dirty="0">
                <a:hlinkClick r:id="rId2"/>
              </a:rPr>
              <a:t>3 </a:t>
            </a:r>
            <a:r>
              <a:rPr lang="ko-KR" altLang="en-US" dirty="0">
                <a:hlinkClick r:id="rId2"/>
              </a:rPr>
              <a:t>전국연합학력평가 </a:t>
            </a:r>
            <a:r>
              <a:rPr lang="ko-KR" altLang="en-US" b="1" dirty="0">
                <a:hlinkClick r:id="rId2"/>
              </a:rPr>
              <a:t>언어</a:t>
            </a:r>
            <a:r>
              <a:rPr lang="ko-KR" altLang="en-US" dirty="0">
                <a:hlinkClick r:id="rId2"/>
              </a:rPr>
              <a:t> 영역 해설 강의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EBS</a:t>
            </a:r>
            <a:r>
              <a:rPr lang="ko-KR" altLang="en-US" dirty="0">
                <a:hlinkClick r:id="rId3"/>
              </a:rPr>
              <a:t>로 </a:t>
            </a:r>
            <a:r>
              <a:rPr lang="ko-KR" altLang="en-US" dirty="0" err="1">
                <a:hlinkClick r:id="rId3"/>
              </a:rPr>
              <a:t>신수능</a:t>
            </a:r>
            <a:r>
              <a:rPr lang="ko-KR" altLang="en-US" dirty="0">
                <a:hlinkClick r:id="rId3"/>
              </a:rPr>
              <a:t> 휘어잡기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dirty="0">
                <a:hlinkClick r:id="rId3"/>
              </a:rPr>
              <a:t>임병욱 선생님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언어</a:t>
            </a:r>
            <a:r>
              <a:rPr lang="en-US" altLang="ko-KR" dirty="0">
                <a:hlinkClick r:id="rId3"/>
              </a:rPr>
              <a:t>)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수능 </a:t>
            </a:r>
            <a:r>
              <a:rPr lang="ko-KR" altLang="en-US" b="1" dirty="0">
                <a:hlinkClick r:id="rId4"/>
              </a:rPr>
              <a:t>언어</a:t>
            </a:r>
            <a:r>
              <a:rPr lang="ko-KR" altLang="en-US" dirty="0">
                <a:hlinkClick r:id="rId4"/>
              </a:rPr>
              <a:t>영역 학습법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김동욱 </a:t>
            </a:r>
            <a:r>
              <a:rPr lang="ko-KR" altLang="en-US" dirty="0" err="1">
                <a:hlinkClick r:id="rId4"/>
              </a:rPr>
              <a:t>선생님편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고등문법 설명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국어</a:t>
            </a:r>
            <a:r>
              <a:rPr lang="ko-KR" altLang="en-US" dirty="0">
                <a:hlinkClick r:id="rId6"/>
              </a:rPr>
              <a:t>사회과학 </a:t>
            </a:r>
            <a:r>
              <a:rPr lang="ko-KR" altLang="en-US" dirty="0" err="1">
                <a:hlinkClick r:id="rId6"/>
              </a:rPr>
              <a:t>검색창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+ </a:t>
            </a:r>
            <a:r>
              <a:rPr lang="ko-KR" altLang="en-US" b="1" dirty="0" err="1" smtClean="0">
                <a:hlinkClick r:id="rId6"/>
              </a:rPr>
              <a:t>유튜브</a:t>
            </a:r>
            <a:r>
              <a:rPr lang="ko-KR" altLang="en-US" dirty="0" err="1" smtClean="0">
                <a:hlinkClick r:id="rId6"/>
              </a:rPr>
              <a:t>활용학습법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7"/>
              </a:rPr>
              <a:t>現 고</a:t>
            </a:r>
            <a:r>
              <a:rPr lang="en-US" altLang="ko-KR" dirty="0">
                <a:hlinkClick r:id="rId7"/>
              </a:rPr>
              <a:t>1</a:t>
            </a:r>
            <a:r>
              <a:rPr lang="ko-KR" altLang="en-US" dirty="0">
                <a:hlinkClick r:id="rId7"/>
              </a:rPr>
              <a:t>부터 수준별 수능 도입 검토 </a:t>
            </a:r>
            <a:r>
              <a:rPr lang="en-US" altLang="ko-KR" dirty="0">
                <a:hlinkClick r:id="rId7"/>
              </a:rPr>
              <a:t>:: </a:t>
            </a:r>
            <a:r>
              <a:rPr lang="ko-KR" altLang="en-US" dirty="0">
                <a:hlinkClick r:id="rId7"/>
              </a:rPr>
              <a:t>파란 ∽ </a:t>
            </a:r>
            <a:r>
              <a:rPr lang="ko-KR" altLang="en-US" dirty="0" smtClean="0">
                <a:hlinkClick r:id="rId7"/>
              </a:rPr>
              <a:t>뉴스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수학 수리탐구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err="1">
                <a:hlinkClick r:id="rId2"/>
              </a:rPr>
              <a:t>이투스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수리</a:t>
            </a:r>
            <a:r>
              <a:rPr lang="ko-KR" altLang="en-US" dirty="0">
                <a:hlinkClick r:id="rId2"/>
              </a:rPr>
              <a:t>영역 </a:t>
            </a:r>
            <a:r>
              <a:rPr lang="ko-KR" altLang="en-US" dirty="0" err="1">
                <a:hlinkClick r:id="rId2"/>
              </a:rPr>
              <a:t>박한일쌤</a:t>
            </a:r>
            <a:r>
              <a:rPr lang="ko-KR" altLang="en-US" dirty="0">
                <a:hlinkClick r:id="rId2"/>
              </a:rPr>
              <a:t> 개념의 달인 </a:t>
            </a:r>
            <a:r>
              <a:rPr lang="ko-KR" altLang="en-US" dirty="0" err="1">
                <a:hlinkClick r:id="rId2"/>
              </a:rPr>
              <a:t>오티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OT - </a:t>
            </a:r>
            <a:r>
              <a:rPr lang="ko-KR" altLang="en-US" b="1" dirty="0" err="1">
                <a:hlinkClick r:id="rId2"/>
              </a:rPr>
              <a:t>수학</a:t>
            </a:r>
            <a:r>
              <a:rPr lang="ko-KR" altLang="en-US" dirty="0" err="1">
                <a:hlinkClick r:id="rId2"/>
              </a:rPr>
              <a:t>인강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EBS</a:t>
            </a:r>
            <a:r>
              <a:rPr lang="ko-KR" altLang="en-US" dirty="0">
                <a:hlinkClick r:id="rId3"/>
              </a:rPr>
              <a:t>로 신 수능 휘어잡기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dirty="0">
                <a:hlinkClick r:id="rId3"/>
              </a:rPr>
              <a:t>이금수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수리</a:t>
            </a:r>
            <a:r>
              <a:rPr lang="en-US" altLang="ko-KR" dirty="0">
                <a:hlinkClick r:id="rId3"/>
              </a:rPr>
              <a:t>) Q3 -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이투스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박한일샘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b="1" dirty="0" err="1">
                <a:hlinkClick r:id="rId4"/>
              </a:rPr>
              <a:t>수학</a:t>
            </a:r>
            <a:r>
              <a:rPr lang="ko-KR" altLang="en-US" dirty="0" err="1">
                <a:hlinkClick r:id="rId4"/>
              </a:rPr>
              <a:t>인강</a:t>
            </a:r>
            <a:r>
              <a:rPr lang="ko-KR" altLang="en-US" dirty="0">
                <a:hlinkClick r:id="rId4"/>
              </a:rPr>
              <a:t> 수강생 </a:t>
            </a:r>
            <a:r>
              <a:rPr lang="en-US" altLang="ko-KR" dirty="0">
                <a:hlinkClick r:id="rId4"/>
              </a:rPr>
              <a:t>3 - 2011 </a:t>
            </a:r>
            <a:r>
              <a:rPr lang="ko-KR" altLang="en-US" dirty="0">
                <a:hlinkClick r:id="rId4"/>
              </a:rPr>
              <a:t>수능 </a:t>
            </a:r>
            <a:r>
              <a:rPr lang="ko-KR" altLang="en-US" b="1" dirty="0">
                <a:hlinkClick r:id="rId4"/>
              </a:rPr>
              <a:t>수리</a:t>
            </a:r>
            <a:r>
              <a:rPr lang="ko-KR" altLang="en-US" dirty="0">
                <a:hlinkClick r:id="rId4"/>
              </a:rPr>
              <a:t>영역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준교쌤의</a:t>
            </a:r>
            <a:r>
              <a:rPr lang="ko-KR" altLang="en-US" dirty="0">
                <a:hlinkClick r:id="rId5"/>
              </a:rPr>
              <a:t> 로그함수 그래프에서 </a:t>
            </a:r>
            <a:r>
              <a:rPr lang="ko-KR" altLang="en-US" dirty="0" err="1">
                <a:hlinkClick r:id="rId5"/>
              </a:rPr>
              <a:t>도형찾기</a:t>
            </a:r>
            <a:r>
              <a:rPr lang="en-US" altLang="ko-KR" dirty="0">
                <a:hlinkClick r:id="rId5"/>
              </a:rPr>
              <a:t>_</a:t>
            </a:r>
            <a:r>
              <a:rPr lang="ko-KR" altLang="en-US" dirty="0">
                <a:hlinkClick r:id="rId5"/>
              </a:rPr>
              <a:t>수능 </a:t>
            </a:r>
            <a:r>
              <a:rPr lang="ko-KR" altLang="en-US" b="1" dirty="0">
                <a:hlinkClick r:id="rId5"/>
              </a:rPr>
              <a:t>수학</a:t>
            </a:r>
            <a:r>
              <a:rPr lang="ko-KR" altLang="en-US" dirty="0">
                <a:hlinkClick r:id="rId5"/>
              </a:rPr>
              <a:t>의 지름길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입시관련자료 </a:t>
            </a:r>
            <a:r>
              <a:rPr lang="en-US" altLang="ko-KR" dirty="0">
                <a:hlinkClick r:id="rId6"/>
              </a:rPr>
              <a:t>- 2014</a:t>
            </a:r>
            <a:r>
              <a:rPr lang="ko-KR" altLang="en-US" dirty="0">
                <a:hlinkClick r:id="rId6"/>
              </a:rPr>
              <a:t>수능 </a:t>
            </a:r>
            <a:r>
              <a:rPr lang="en-US" altLang="ko-KR" dirty="0">
                <a:hlinkClick r:id="rId6"/>
              </a:rPr>
              <a:t>A</a:t>
            </a:r>
            <a:r>
              <a:rPr lang="ko-KR" altLang="en-US" dirty="0" err="1">
                <a:hlinkClick r:id="rId6"/>
              </a:rPr>
              <a:t>ㆍ</a:t>
            </a:r>
            <a:r>
              <a:rPr lang="en-US" altLang="ko-KR" dirty="0">
                <a:hlinkClick r:id="rId6"/>
              </a:rPr>
              <a:t>B</a:t>
            </a:r>
            <a:r>
              <a:rPr lang="ko-KR" altLang="en-US" dirty="0">
                <a:hlinkClick r:id="rId6"/>
              </a:rPr>
              <a:t>형 골라본다</a:t>
            </a:r>
            <a:r>
              <a:rPr lang="en-US" altLang="ko-KR" dirty="0">
                <a:hlinkClick r:id="rId6"/>
              </a:rPr>
              <a:t>…</a:t>
            </a:r>
            <a:r>
              <a:rPr lang="ko-KR" altLang="en-US" dirty="0" err="1">
                <a:hlinkClick r:id="rId6"/>
              </a:rPr>
              <a:t>국ㆍ영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dirty="0" err="1">
                <a:hlinkClick r:id="rId6"/>
              </a:rPr>
              <a:t>문항수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dirty="0" smtClean="0">
                <a:hlinkClick r:id="rId6"/>
              </a:rPr>
              <a:t>줄어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7"/>
              </a:rPr>
              <a:t>2014</a:t>
            </a:r>
            <a:r>
              <a:rPr lang="ko-KR" altLang="en-US" dirty="0">
                <a:hlinkClick r:id="rId7"/>
              </a:rPr>
              <a:t>수능 </a:t>
            </a:r>
            <a:r>
              <a:rPr lang="en-US" altLang="ko-KR" dirty="0">
                <a:hlinkClick r:id="rId7"/>
              </a:rPr>
              <a:t>A</a:t>
            </a:r>
            <a:r>
              <a:rPr lang="ko-KR" altLang="en-US" dirty="0" err="1">
                <a:hlinkClick r:id="rId7"/>
              </a:rPr>
              <a:t>ㆍ</a:t>
            </a:r>
            <a:r>
              <a:rPr lang="en-US" altLang="ko-KR" dirty="0">
                <a:hlinkClick r:id="rId7"/>
              </a:rPr>
              <a:t>B</a:t>
            </a:r>
            <a:r>
              <a:rPr lang="ko-KR" altLang="en-US" dirty="0">
                <a:hlinkClick r:id="rId7"/>
              </a:rPr>
              <a:t>형 골라본다</a:t>
            </a:r>
            <a:r>
              <a:rPr lang="en-US" altLang="ko-KR" dirty="0">
                <a:hlinkClick r:id="rId7"/>
              </a:rPr>
              <a:t>…</a:t>
            </a:r>
            <a:r>
              <a:rPr lang="ko-KR" altLang="en-US" dirty="0" err="1">
                <a:hlinkClick r:id="rId7"/>
              </a:rPr>
              <a:t>국ㆍ영</a:t>
            </a:r>
            <a:r>
              <a:rPr lang="ko-KR" altLang="en-US" dirty="0">
                <a:hlinkClick r:id="rId7"/>
              </a:rPr>
              <a:t> 문항 줄어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 외국어영역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err="1">
                <a:hlinkClick r:id="rId2"/>
              </a:rPr>
              <a:t>EBSi</a:t>
            </a:r>
            <a:r>
              <a:rPr lang="en-US" altLang="ko-KR" dirty="0">
                <a:hlinkClick r:id="rId2"/>
              </a:rPr>
              <a:t> </a:t>
            </a:r>
            <a:r>
              <a:rPr lang="ko-KR" altLang="en-US" dirty="0">
                <a:hlinkClick r:id="rId2"/>
              </a:rPr>
              <a:t>수능특강 </a:t>
            </a:r>
            <a:r>
              <a:rPr lang="ko-KR" altLang="en-US" b="1" dirty="0">
                <a:hlinkClick r:id="rId2"/>
              </a:rPr>
              <a:t>외국어영역 영어</a:t>
            </a:r>
            <a:r>
              <a:rPr lang="ko-KR" altLang="en-US" dirty="0">
                <a:hlinkClick r:id="rId2"/>
              </a:rPr>
              <a:t> 김정호</a:t>
            </a:r>
            <a:r>
              <a:rPr lang="en-US" altLang="ko-KR" dirty="0">
                <a:hlinkClick r:id="rId2"/>
              </a:rPr>
              <a:t>,</a:t>
            </a:r>
            <a:r>
              <a:rPr lang="ko-KR" altLang="en-US" dirty="0">
                <a:hlinkClick r:id="rId2"/>
              </a:rPr>
              <a:t>이아영</a:t>
            </a:r>
            <a:r>
              <a:rPr lang="en-US" altLang="ko-KR" dirty="0">
                <a:hlinkClick r:id="rId2"/>
              </a:rPr>
              <a:t>,</a:t>
            </a:r>
            <a:r>
              <a:rPr lang="ko-KR" altLang="en-US" dirty="0">
                <a:hlinkClick r:id="rId2"/>
              </a:rPr>
              <a:t>윤연주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외국어영역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수능</a:t>
            </a:r>
            <a:r>
              <a:rPr lang="ko-KR" altLang="en-US" b="1" dirty="0">
                <a:hlinkClick r:id="rId3"/>
              </a:rPr>
              <a:t>영어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수능특강 </a:t>
            </a:r>
            <a:r>
              <a:rPr lang="en-US" altLang="ko-KR" dirty="0">
                <a:hlinkClick r:id="rId3"/>
              </a:rPr>
              <a:t>14-2 -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외국어영역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수능</a:t>
            </a:r>
            <a:r>
              <a:rPr lang="ko-KR" altLang="en-US" b="1" dirty="0">
                <a:hlinkClick r:id="rId4"/>
              </a:rPr>
              <a:t>영어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수능특강 </a:t>
            </a:r>
            <a:r>
              <a:rPr lang="en-US" altLang="ko-KR" dirty="0">
                <a:hlinkClick r:id="rId4"/>
              </a:rPr>
              <a:t>18-1 -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영문법 </a:t>
            </a:r>
            <a:r>
              <a:rPr lang="ko-KR" altLang="en-US" dirty="0" err="1">
                <a:hlinkClick r:id="rId5"/>
              </a:rPr>
              <a:t>토익</a:t>
            </a:r>
            <a:r>
              <a:rPr lang="ko-KR" altLang="en-US" dirty="0">
                <a:hlinkClick r:id="rId5"/>
              </a:rPr>
              <a:t> 토플 </a:t>
            </a:r>
            <a:r>
              <a:rPr lang="ko-KR" altLang="en-US" dirty="0" err="1">
                <a:hlinkClick r:id="rId5"/>
              </a:rPr>
              <a:t>텝스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neat </a:t>
            </a:r>
            <a:r>
              <a:rPr lang="ko-KR" altLang="en-US" dirty="0">
                <a:hlinkClick r:id="rId5"/>
              </a:rPr>
              <a:t>기초 </a:t>
            </a:r>
            <a:r>
              <a:rPr lang="ko-KR" altLang="en-US" b="1" dirty="0">
                <a:hlinkClick r:id="rId5"/>
              </a:rPr>
              <a:t>영어 외국어 영역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7</a:t>
            </a:r>
            <a:r>
              <a:rPr lang="ko-KR" altLang="en-US" dirty="0">
                <a:hlinkClick r:id="rId5"/>
              </a:rPr>
              <a:t>장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6"/>
              </a:rPr>
              <a:t>영문법 </a:t>
            </a:r>
            <a:r>
              <a:rPr lang="ko-KR" altLang="en-US" dirty="0" err="1">
                <a:hlinkClick r:id="rId6"/>
              </a:rPr>
              <a:t>토익</a:t>
            </a:r>
            <a:r>
              <a:rPr lang="ko-KR" altLang="en-US" dirty="0">
                <a:hlinkClick r:id="rId6"/>
              </a:rPr>
              <a:t> 토플 </a:t>
            </a:r>
            <a:r>
              <a:rPr lang="ko-KR" altLang="en-US" dirty="0" err="1">
                <a:hlinkClick r:id="rId6"/>
              </a:rPr>
              <a:t>텝스</a:t>
            </a:r>
            <a:r>
              <a:rPr lang="ko-KR" altLang="en-US" dirty="0">
                <a:hlinkClick r:id="rId6"/>
              </a:rPr>
              <a:t> 수능 </a:t>
            </a:r>
            <a:r>
              <a:rPr lang="ko-KR" altLang="en-US" b="1" dirty="0">
                <a:hlinkClick r:id="rId6"/>
              </a:rPr>
              <a:t>외국어영역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 err="1">
                <a:hlinkClick r:id="rId6"/>
              </a:rPr>
              <a:t>ielts</a:t>
            </a:r>
            <a:r>
              <a:rPr lang="en-US" altLang="ko-KR" dirty="0">
                <a:hlinkClick r:id="rId6"/>
              </a:rPr>
              <a:t> </a:t>
            </a:r>
            <a:r>
              <a:rPr lang="ko-KR" altLang="en-US" b="1" dirty="0">
                <a:hlinkClick r:id="rId6"/>
              </a:rPr>
              <a:t>영어</a:t>
            </a:r>
            <a:r>
              <a:rPr lang="ko-KR" altLang="en-US" dirty="0">
                <a:hlinkClick r:id="rId6"/>
              </a:rPr>
              <a:t> 공부 </a:t>
            </a:r>
            <a:r>
              <a:rPr lang="en-US" altLang="ko-KR" dirty="0">
                <a:hlinkClick r:id="rId6"/>
              </a:rPr>
              <a:t>2</a:t>
            </a:r>
            <a:r>
              <a:rPr lang="ko-KR" altLang="en-US" dirty="0">
                <a:hlinkClick r:id="rId6"/>
              </a:rPr>
              <a:t>과 </a:t>
            </a:r>
            <a:r>
              <a:rPr lang="en-US" altLang="ko-KR" b="1" dirty="0">
                <a:hlinkClick r:id="rId6"/>
              </a:rPr>
              <a:t>...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 외국어영역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2012 </a:t>
            </a:r>
            <a:r>
              <a:rPr lang="ko-KR" altLang="en-US" dirty="0">
                <a:hlinkClick r:id="rId2"/>
              </a:rPr>
              <a:t>수능</a:t>
            </a:r>
            <a:r>
              <a:rPr lang="ko-KR" altLang="en-US" b="1" dirty="0">
                <a:hlinkClick r:id="rId2"/>
              </a:rPr>
              <a:t>외국어영역</a:t>
            </a:r>
            <a:r>
              <a:rPr lang="ko-KR" altLang="en-US" dirty="0">
                <a:hlinkClick r:id="rId2"/>
              </a:rPr>
              <a:t> 문제 </a:t>
            </a:r>
            <a:r>
              <a:rPr lang="en-US" altLang="ko-KR" dirty="0">
                <a:hlinkClick r:id="rId2"/>
              </a:rPr>
              <a:t>6 -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외국어영역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수능</a:t>
            </a:r>
            <a:r>
              <a:rPr lang="ko-KR" altLang="en-US" b="1" dirty="0">
                <a:hlinkClick r:id="rId3"/>
              </a:rPr>
              <a:t>영어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수능특강 </a:t>
            </a:r>
            <a:r>
              <a:rPr lang="en-US" altLang="ko-KR" dirty="0">
                <a:hlinkClick r:id="rId3"/>
              </a:rPr>
              <a:t>18-1 -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영문법 </a:t>
            </a:r>
            <a:r>
              <a:rPr lang="ko-KR" altLang="en-US" dirty="0" err="1">
                <a:hlinkClick r:id="rId4"/>
              </a:rPr>
              <a:t>토익</a:t>
            </a:r>
            <a:r>
              <a:rPr lang="ko-KR" altLang="en-US" dirty="0">
                <a:hlinkClick r:id="rId4"/>
              </a:rPr>
              <a:t> 토플 </a:t>
            </a:r>
            <a:r>
              <a:rPr lang="ko-KR" altLang="en-US" dirty="0" err="1">
                <a:hlinkClick r:id="rId4"/>
              </a:rPr>
              <a:t>텝스</a:t>
            </a:r>
            <a:r>
              <a:rPr lang="ko-KR" altLang="en-US" dirty="0">
                <a:hlinkClick r:id="rId4"/>
              </a:rPr>
              <a:t> 수능 외국어 영역 기초 </a:t>
            </a:r>
            <a:r>
              <a:rPr lang="ko-KR" altLang="en-US" b="1" dirty="0">
                <a:hlinkClick r:id="rId4"/>
              </a:rPr>
              <a:t>영어 </a:t>
            </a:r>
            <a:r>
              <a:rPr lang="en-US" altLang="ko-KR" b="1" dirty="0">
                <a:hlinkClick r:id="rId4"/>
              </a:rPr>
              <a:t>NEAT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1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자기주도학습의 현주소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>
                <a:hlinkClick r:id="rId2"/>
              </a:rPr>
              <a:t>자기주도학습의 현주소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 err="1">
                <a:hlinkClick r:id="rId3"/>
              </a:rPr>
              <a:t>비즈니스앤</a:t>
            </a:r>
            <a:r>
              <a:rPr lang="en-US" altLang="ko-KR" dirty="0">
                <a:hlinkClick r:id="rId3"/>
              </a:rPr>
              <a:t>-TV</a:t>
            </a:r>
            <a:r>
              <a:rPr lang="ko-KR" altLang="en-US" dirty="0" err="1">
                <a:hlinkClick r:id="rId3"/>
              </a:rPr>
              <a:t>로보는</a:t>
            </a:r>
            <a:r>
              <a:rPr lang="ko-KR" altLang="en-US" dirty="0">
                <a:hlinkClick r:id="rId3"/>
              </a:rPr>
              <a:t> 맛있는 공부</a:t>
            </a:r>
            <a:r>
              <a:rPr lang="en-US" altLang="ko-KR" dirty="0">
                <a:hlinkClick r:id="rId3"/>
              </a:rPr>
              <a:t>]</a:t>
            </a:r>
            <a:r>
              <a:rPr lang="ko-KR" altLang="en-US" b="1" dirty="0">
                <a:hlinkClick r:id="rId3"/>
              </a:rPr>
              <a:t>자기주도학습의 현주소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dirty="0">
                <a:hlinkClick r:id="rId4"/>
              </a:rPr>
              <a:t>임경희의 </a:t>
            </a:r>
            <a:r>
              <a:rPr lang="ko-KR" altLang="en-US" dirty="0" err="1">
                <a:hlinkClick r:id="rId4"/>
              </a:rPr>
              <a:t>뇌교육</a:t>
            </a:r>
            <a:r>
              <a:rPr lang="ko-KR" altLang="en-US" dirty="0">
                <a:hlinkClick r:id="rId4"/>
              </a:rPr>
              <a:t> 칼럼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b="1" dirty="0">
                <a:hlinkClick r:id="rId4"/>
              </a:rPr>
              <a:t>자기주도학습의</a:t>
            </a:r>
            <a:r>
              <a:rPr lang="ko-KR" altLang="en-US" dirty="0">
                <a:hlinkClick r:id="rId4"/>
              </a:rPr>
              <a:t> 시작은 머릿속 메타인지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2. EBS </a:t>
            </a:r>
            <a:r>
              <a:rPr lang="ko-KR" altLang="en-US" b="1" dirty="0">
                <a:hlinkClick r:id="rId5"/>
              </a:rPr>
              <a:t>자기주도학습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err="1">
                <a:hlinkClick r:id="rId5"/>
              </a:rPr>
              <a:t>시청후</a:t>
            </a:r>
            <a:r>
              <a:rPr lang="ko-KR" altLang="en-US" dirty="0">
                <a:hlinkClick r:id="rId5"/>
              </a:rPr>
              <a:t> 소감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NEAT(</a:t>
            </a:r>
            <a:r>
              <a:rPr lang="ko-KR" altLang="en-US" dirty="0" smtClean="0"/>
              <a:t>국가영어능력평가</a:t>
            </a:r>
            <a:r>
              <a:rPr lang="en-US" altLang="ko-KR" dirty="0" smtClean="0"/>
              <a:t>)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>
                <a:hlinkClick r:id="rId2"/>
              </a:rPr>
              <a:t>NEAT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국가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능력평가</a:t>
            </a:r>
            <a:r>
              <a:rPr lang="en-US" altLang="ko-KR" dirty="0">
                <a:hlinkClick r:id="rId2"/>
              </a:rPr>
              <a:t>)</a:t>
            </a:r>
            <a:r>
              <a:rPr lang="ko-KR" altLang="en-US" dirty="0">
                <a:hlinkClick r:id="rId2"/>
              </a:rPr>
              <a:t>대비 </a:t>
            </a:r>
            <a:r>
              <a:rPr lang="en-US" altLang="ko-KR" dirty="0">
                <a:hlinkClick r:id="rId2"/>
              </a:rPr>
              <a:t>7</a:t>
            </a:r>
            <a:r>
              <a:rPr lang="ko-KR" altLang="en-US" dirty="0">
                <a:hlinkClick r:id="rId2"/>
              </a:rPr>
              <a:t>가지 </a:t>
            </a:r>
            <a:r>
              <a:rPr lang="ko-KR" altLang="en-US" dirty="0" smtClean="0">
                <a:hlinkClick r:id="rId2"/>
              </a:rPr>
              <a:t>수칙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NEAT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국가영어능력평가</a:t>
            </a:r>
            <a:r>
              <a:rPr lang="ko-KR" altLang="en-US" dirty="0">
                <a:hlinkClick r:id="rId3"/>
              </a:rPr>
              <a:t>시험</a:t>
            </a:r>
            <a:r>
              <a:rPr lang="en-US" altLang="ko-KR" dirty="0">
                <a:hlinkClick r:id="rId3"/>
              </a:rPr>
              <a:t>) </a:t>
            </a:r>
            <a:r>
              <a:rPr lang="ko-KR" altLang="en-US" dirty="0">
                <a:hlinkClick r:id="rId3"/>
              </a:rPr>
              <a:t>홍보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교육과정평가원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국가영어능력평가</a:t>
            </a:r>
            <a:r>
              <a:rPr lang="ko-KR" altLang="en-US" dirty="0">
                <a:hlinkClick r:id="rId4"/>
              </a:rPr>
              <a:t>시험 </a:t>
            </a:r>
            <a:r>
              <a:rPr lang="en-US" altLang="ko-KR" b="1" dirty="0">
                <a:hlinkClick r:id="rId4"/>
              </a:rPr>
              <a:t>NEAT</a:t>
            </a:r>
            <a:r>
              <a:rPr lang="ko-KR" altLang="en-US" dirty="0">
                <a:hlinkClick r:id="rId4"/>
              </a:rPr>
              <a:t> 홍보동영상 </a:t>
            </a:r>
            <a:r>
              <a:rPr lang="en-US" altLang="ko-KR" dirty="0">
                <a:hlinkClick r:id="rId4"/>
              </a:rPr>
              <a:t>1 -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국가영어능력평가</a:t>
            </a:r>
            <a:r>
              <a:rPr lang="ko-KR" altLang="en-US" dirty="0">
                <a:hlinkClick r:id="rId5"/>
              </a:rPr>
              <a:t>시험 </a:t>
            </a:r>
            <a:r>
              <a:rPr lang="en-US" altLang="ko-KR" b="1" dirty="0">
                <a:hlinkClick r:id="rId5"/>
              </a:rPr>
              <a:t>NEAT</a:t>
            </a:r>
            <a:r>
              <a:rPr lang="ko-KR" altLang="en-US" dirty="0">
                <a:hlinkClick r:id="rId5"/>
              </a:rPr>
              <a:t> 홍보동영상</a:t>
            </a:r>
            <a:r>
              <a:rPr lang="en-US" altLang="ko-KR" dirty="0">
                <a:hlinkClick r:id="rId5"/>
              </a:rPr>
              <a:t>2 -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국가영어능력평가</a:t>
            </a:r>
            <a:r>
              <a:rPr lang="ko-KR" altLang="en-US" dirty="0">
                <a:hlinkClick r:id="rId6"/>
              </a:rPr>
              <a:t>시험 </a:t>
            </a:r>
            <a:r>
              <a:rPr lang="en-US" altLang="ko-KR" b="1" dirty="0">
                <a:hlinkClick r:id="rId6"/>
              </a:rPr>
              <a:t>NEAT</a:t>
            </a:r>
            <a:r>
              <a:rPr lang="ko-KR" altLang="en-US" dirty="0">
                <a:hlinkClick r:id="rId6"/>
              </a:rPr>
              <a:t> 홍보동영상 </a:t>
            </a:r>
            <a:r>
              <a:rPr lang="en-US" altLang="ko-KR" dirty="0">
                <a:hlinkClick r:id="rId6"/>
              </a:rPr>
              <a:t>3 -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7"/>
              </a:rPr>
              <a:t>국가영어능력평가</a:t>
            </a:r>
            <a:r>
              <a:rPr lang="ko-KR" altLang="en-US" dirty="0">
                <a:hlinkClick r:id="rId7"/>
              </a:rPr>
              <a:t>시험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>
                <a:hlinkClick r:id="rId7"/>
              </a:rPr>
              <a:t>NEAT</a:t>
            </a:r>
            <a:r>
              <a:rPr lang="ko-KR" altLang="en-US" dirty="0">
                <a:hlinkClick r:id="rId7"/>
              </a:rPr>
              <a:t> 주니어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>
                <a:hlinkClick r:id="rId7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과학탐구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>
                <a:hlinkClick r:id="rId2"/>
              </a:rPr>
              <a:t>2012 </a:t>
            </a:r>
            <a:r>
              <a:rPr lang="ko-KR" altLang="en-US" dirty="0">
                <a:hlinkClick r:id="rId2"/>
              </a:rPr>
              <a:t>수능 </a:t>
            </a:r>
            <a:r>
              <a:rPr lang="ko-KR" altLang="en-US" b="1" dirty="0">
                <a:hlinkClick r:id="rId2"/>
              </a:rPr>
              <a:t>과학탐구</a:t>
            </a:r>
            <a:r>
              <a:rPr lang="ko-KR" altLang="en-US" dirty="0">
                <a:hlinkClick r:id="rId2"/>
              </a:rPr>
              <a:t> 화학</a:t>
            </a:r>
            <a:r>
              <a:rPr lang="en-US" altLang="ko-KR" dirty="0">
                <a:hlinkClick r:id="rId2"/>
              </a:rPr>
              <a:t>Ⅰ </a:t>
            </a:r>
            <a:r>
              <a:rPr lang="ko-KR" altLang="en-US" dirty="0">
                <a:hlinkClick r:id="rId2"/>
              </a:rPr>
              <a:t>찍기 특강</a:t>
            </a:r>
            <a:r>
              <a:rPr lang="en-US" altLang="ko-KR" dirty="0">
                <a:hlinkClick r:id="rId2"/>
              </a:rPr>
              <a:t>_1 -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EBS</a:t>
            </a:r>
            <a:r>
              <a:rPr lang="ko-KR" altLang="en-US" dirty="0">
                <a:hlinkClick r:id="rId3"/>
              </a:rPr>
              <a:t>로 </a:t>
            </a:r>
            <a:r>
              <a:rPr lang="ko-KR" altLang="en-US" dirty="0" err="1">
                <a:hlinkClick r:id="rId3"/>
              </a:rPr>
              <a:t>신수능</a:t>
            </a:r>
            <a:r>
              <a:rPr lang="ko-KR" altLang="en-US" dirty="0">
                <a:hlinkClick r:id="rId3"/>
              </a:rPr>
              <a:t> 휘어잡기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dirty="0">
                <a:hlinkClick r:id="rId3"/>
              </a:rPr>
              <a:t>채용석 선생님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과학탐구</a:t>
            </a:r>
            <a:r>
              <a:rPr lang="en-US" altLang="ko-KR" dirty="0">
                <a:hlinkClick r:id="rId3"/>
              </a:rPr>
              <a:t>)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과학탐구</a:t>
            </a:r>
            <a:r>
              <a:rPr lang="ko-KR" altLang="en-US" dirty="0">
                <a:hlinkClick r:id="rId4"/>
              </a:rPr>
              <a:t>보고서 실험 동영상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5"/>
              </a:rPr>
              <a:t>Board_Animation</a:t>
            </a:r>
            <a:r>
              <a:rPr lang="en-US" altLang="ko-KR" dirty="0">
                <a:hlinkClick r:id="rId5"/>
              </a:rPr>
              <a:t>_</a:t>
            </a:r>
            <a:r>
              <a:rPr lang="ko-KR" altLang="en-US" b="1" dirty="0">
                <a:hlinkClick r:id="rId5"/>
              </a:rPr>
              <a:t>과학탐구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by GCHAN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2012 </a:t>
            </a:r>
            <a:r>
              <a:rPr lang="ko-KR" altLang="en-US" dirty="0">
                <a:hlinkClick r:id="rId6"/>
              </a:rPr>
              <a:t>수능 </a:t>
            </a:r>
            <a:r>
              <a:rPr lang="ko-KR" altLang="en-US" b="1" dirty="0">
                <a:hlinkClick r:id="rId6"/>
              </a:rPr>
              <a:t>과학탐구</a:t>
            </a:r>
            <a:r>
              <a:rPr lang="ko-KR" altLang="en-US" dirty="0">
                <a:hlinkClick r:id="rId6"/>
              </a:rPr>
              <a:t> 화학</a:t>
            </a:r>
            <a:r>
              <a:rPr lang="en-US" altLang="ko-KR" dirty="0">
                <a:hlinkClick r:id="rId6"/>
              </a:rPr>
              <a:t>Ⅱ </a:t>
            </a:r>
            <a:r>
              <a:rPr lang="ko-KR" altLang="en-US" dirty="0">
                <a:hlinkClick r:id="rId6"/>
              </a:rPr>
              <a:t>찍기 특강</a:t>
            </a:r>
            <a:r>
              <a:rPr lang="en-US" altLang="ko-KR" dirty="0">
                <a:hlinkClick r:id="rId6"/>
              </a:rPr>
              <a:t>_2 -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 사회탐구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>
                <a:hlinkClick r:id="rId2"/>
              </a:rPr>
              <a:t>EBS</a:t>
            </a:r>
            <a:r>
              <a:rPr lang="ko-KR" altLang="en-US" dirty="0">
                <a:hlinkClick r:id="rId2"/>
              </a:rPr>
              <a:t>로 </a:t>
            </a:r>
            <a:r>
              <a:rPr lang="ko-KR" altLang="en-US" dirty="0" err="1">
                <a:hlinkClick r:id="rId2"/>
              </a:rPr>
              <a:t>신수능</a:t>
            </a:r>
            <a:r>
              <a:rPr lang="ko-KR" altLang="en-US" dirty="0">
                <a:hlinkClick r:id="rId2"/>
              </a:rPr>
              <a:t> 휘어잡기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김해용 선생님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b="1" dirty="0">
                <a:hlinkClick r:id="rId2"/>
              </a:rPr>
              <a:t>사회탐구</a:t>
            </a:r>
            <a:r>
              <a:rPr lang="en-US" altLang="ko-KR" dirty="0">
                <a:hlinkClick r:id="rId2"/>
              </a:rPr>
              <a:t>)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EBS</a:t>
            </a:r>
            <a:r>
              <a:rPr lang="ko-KR" altLang="en-US" dirty="0">
                <a:hlinkClick r:id="rId3"/>
              </a:rPr>
              <a:t>로 신 수능 휘어잡기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dirty="0">
                <a:hlinkClick r:id="rId3"/>
              </a:rPr>
              <a:t>김해용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사회탐구</a:t>
            </a:r>
            <a:r>
              <a:rPr lang="en-US" altLang="ko-KR" dirty="0">
                <a:hlinkClick r:id="rId3"/>
              </a:rPr>
              <a:t>) Q2 -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여름방학 학습 가이드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b="1" dirty="0">
                <a:hlinkClick r:id="rId4"/>
              </a:rPr>
              <a:t>사회탐구</a:t>
            </a:r>
            <a:r>
              <a:rPr lang="ko-KR" altLang="en-US" dirty="0">
                <a:hlinkClick r:id="rId4"/>
              </a:rPr>
              <a:t>영역 지리 조우영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Q&amp;A-</a:t>
            </a:r>
            <a:r>
              <a:rPr lang="ko-KR" altLang="en-US" b="1" dirty="0">
                <a:hlinkClick r:id="rId5"/>
              </a:rPr>
              <a:t>사회탐구</a:t>
            </a:r>
            <a:r>
              <a:rPr lang="ko-KR" altLang="en-US" dirty="0">
                <a:hlinkClick r:id="rId5"/>
              </a:rPr>
              <a:t>영역 박건호 선생님 </a:t>
            </a:r>
            <a:r>
              <a:rPr lang="en-US" altLang="ko-KR" dirty="0">
                <a:hlinkClick r:id="rId5"/>
              </a:rPr>
              <a:t>1</a:t>
            </a:r>
            <a:r>
              <a:rPr lang="ko-KR" altLang="en-US" dirty="0">
                <a:hlinkClick r:id="rId5"/>
              </a:rPr>
              <a:t>부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국어</a:t>
            </a:r>
            <a:r>
              <a:rPr lang="ko-KR" altLang="en-US" b="1" dirty="0">
                <a:hlinkClick r:id="rId6"/>
              </a:rPr>
              <a:t>사회</a:t>
            </a:r>
            <a:r>
              <a:rPr lang="ko-KR" altLang="en-US" dirty="0">
                <a:hlinkClick r:id="rId6"/>
              </a:rPr>
              <a:t>과학 </a:t>
            </a:r>
            <a:r>
              <a:rPr lang="ko-KR" altLang="en-US" dirty="0" err="1">
                <a:hlinkClick r:id="rId6"/>
              </a:rPr>
              <a:t>검색창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+ </a:t>
            </a:r>
            <a:r>
              <a:rPr lang="ko-KR" altLang="en-US" b="1" dirty="0" err="1" smtClean="0">
                <a:hlinkClick r:id="rId6"/>
              </a:rPr>
              <a:t>유튜브</a:t>
            </a:r>
            <a:r>
              <a:rPr lang="ko-KR" altLang="en-US" dirty="0" err="1" smtClean="0">
                <a:hlinkClick r:id="rId6"/>
              </a:rPr>
              <a:t>활용학습법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체험학습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err="1">
                <a:hlinkClick r:id="rId2"/>
              </a:rPr>
              <a:t>평택와이즈만</a:t>
            </a:r>
            <a:r>
              <a:rPr lang="ko-KR" altLang="en-US" b="1" dirty="0" err="1">
                <a:hlinkClick r:id="rId2"/>
              </a:rPr>
              <a:t>체험학습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2011 </a:t>
            </a:r>
            <a:r>
              <a:rPr lang="ko-KR" altLang="en-US" dirty="0">
                <a:hlinkClick r:id="rId3"/>
              </a:rPr>
              <a:t>대구고등 제주도 현장</a:t>
            </a:r>
            <a:r>
              <a:rPr lang="ko-KR" altLang="en-US" b="1" dirty="0">
                <a:hlinkClick r:id="rId3"/>
              </a:rPr>
              <a:t>체험학습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서울시교육청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 err="1">
                <a:hlinkClick r:id="rId4"/>
              </a:rPr>
              <a:t>김대중도서관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b="1" dirty="0">
                <a:hlinkClick r:id="rId4"/>
              </a:rPr>
              <a:t>체험학습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2011</a:t>
            </a:r>
            <a:r>
              <a:rPr lang="ko-KR" altLang="en-US" b="1" dirty="0">
                <a:hlinkClick r:id="rId5"/>
              </a:rPr>
              <a:t>체험학습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귀농 </a:t>
            </a:r>
            <a:r>
              <a:rPr lang="ko-KR" altLang="en-US" b="1" dirty="0">
                <a:hlinkClick r:id="rId6"/>
              </a:rPr>
              <a:t>체험학습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체험학습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>
                <a:hlinkClick r:id="rId2"/>
              </a:rPr>
              <a:t>남양주청소년 </a:t>
            </a:r>
            <a:r>
              <a:rPr lang="ko-KR" altLang="en-US" dirty="0" err="1">
                <a:hlinkClick r:id="rId2"/>
              </a:rPr>
              <a:t>슬로푸드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체험학습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[SBS] </a:t>
            </a:r>
            <a:r>
              <a:rPr lang="ko-KR" altLang="en-US" dirty="0" err="1">
                <a:hlinkClick r:id="rId3"/>
              </a:rPr>
              <a:t>잘먹고잘사는법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(20110604) </a:t>
            </a:r>
            <a:r>
              <a:rPr lang="ko-KR" altLang="en-US" dirty="0" err="1">
                <a:hlinkClick r:id="rId3"/>
              </a:rPr>
              <a:t>명장면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"</a:t>
            </a:r>
            <a:r>
              <a:rPr lang="ko-KR" altLang="en-US" dirty="0">
                <a:hlinkClick r:id="rId3"/>
              </a:rPr>
              <a:t>표고버섯 </a:t>
            </a:r>
            <a:r>
              <a:rPr lang="ko-KR" altLang="en-US" b="1" dirty="0">
                <a:hlinkClick r:id="rId3"/>
              </a:rPr>
              <a:t>체험학습</a:t>
            </a:r>
            <a:r>
              <a:rPr lang="ko-KR" altLang="en-US" dirty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2011</a:t>
            </a:r>
            <a:r>
              <a:rPr lang="ko-KR" altLang="en-US" dirty="0">
                <a:hlinkClick r:id="rId4"/>
              </a:rPr>
              <a:t>년 </a:t>
            </a:r>
            <a:r>
              <a:rPr lang="en-US" altLang="ko-KR" dirty="0">
                <a:hlinkClick r:id="rId4"/>
              </a:rPr>
              <a:t>2-11 </a:t>
            </a:r>
            <a:r>
              <a:rPr lang="ko-KR" altLang="en-US" b="1" dirty="0">
                <a:hlinkClick r:id="rId4"/>
              </a:rPr>
              <a:t>체험학습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(UCC) </a:t>
            </a:r>
            <a:r>
              <a:rPr lang="ko-KR" altLang="en-US" dirty="0">
                <a:hlinkClick r:id="rId5"/>
              </a:rPr>
              <a:t>보안초등학교 갯벌</a:t>
            </a:r>
            <a:r>
              <a:rPr lang="ko-KR" altLang="en-US" b="1" dirty="0">
                <a:hlinkClick r:id="rId5"/>
              </a:rPr>
              <a:t>체험학습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이야기 꾸러미 역할놀이 </a:t>
            </a:r>
            <a:r>
              <a:rPr lang="ko-KR" altLang="en-US" b="1" dirty="0">
                <a:hlinkClick r:id="rId6"/>
              </a:rPr>
              <a:t>체험학습</a:t>
            </a:r>
            <a:r>
              <a:rPr lang="en-US" altLang="ko-KR" dirty="0">
                <a:hlinkClick r:id="rId6"/>
              </a:rPr>
              <a:t>01 -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스토리텔링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err="1">
                <a:hlinkClick r:id="rId2"/>
              </a:rPr>
              <a:t>스토리텔링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2</a:t>
            </a:r>
            <a:r>
              <a:rPr lang="ko-KR" altLang="en-US" dirty="0">
                <a:hlinkClick r:id="rId3"/>
              </a:rPr>
              <a:t>강 </a:t>
            </a:r>
            <a:r>
              <a:rPr lang="ko-KR" altLang="en-US" b="1" dirty="0" err="1">
                <a:hlinkClick r:id="rId3"/>
              </a:rPr>
              <a:t>스토리텔링</a:t>
            </a:r>
            <a:r>
              <a:rPr lang="ko-KR" altLang="en-US" dirty="0" err="1">
                <a:hlinkClick r:id="rId3"/>
              </a:rPr>
              <a:t>이란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전유성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>
                <a:hlinkClick r:id="rId4"/>
              </a:rPr>
              <a:t>다르게 한다</a:t>
            </a:r>
            <a:r>
              <a:rPr lang="en-US" altLang="ko-KR" dirty="0">
                <a:hlinkClick r:id="rId4"/>
              </a:rPr>
              <a:t>' -</a:t>
            </a:r>
            <a:r>
              <a:rPr lang="ko-KR" altLang="en-US" b="1" dirty="0" err="1">
                <a:hlinkClick r:id="rId4"/>
              </a:rPr>
              <a:t>스토리텔링</a:t>
            </a:r>
            <a:r>
              <a:rPr lang="ko-KR" altLang="en-US" dirty="0">
                <a:hlinkClick r:id="rId4"/>
              </a:rPr>
              <a:t> 작가 </a:t>
            </a:r>
            <a:r>
              <a:rPr lang="ko-KR" altLang="en-US" dirty="0" err="1">
                <a:hlinkClick r:id="rId4"/>
              </a:rPr>
              <a:t>오충걸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캐나다템즈아카데미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b="1" dirty="0" err="1">
                <a:hlinkClick r:id="rId5"/>
              </a:rPr>
              <a:t>스토리텔링</a:t>
            </a:r>
            <a:r>
              <a:rPr lang="ko-KR" altLang="en-US" dirty="0">
                <a:hlinkClick r:id="rId5"/>
              </a:rPr>
              <a:t> 시간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>
                <a:hlinkClick r:id="rId6"/>
              </a:rPr>
              <a:t>예술기부 </a:t>
            </a:r>
            <a:r>
              <a:rPr lang="ko-KR" altLang="en-US" b="1" dirty="0" err="1">
                <a:hlinkClick r:id="rId6"/>
              </a:rPr>
              <a:t>스토리텔링</a:t>
            </a:r>
            <a:r>
              <a:rPr lang="ko-KR" altLang="en-US" dirty="0">
                <a:hlinkClick r:id="rId6"/>
              </a:rPr>
              <a:t> 공모전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>
                <a:hlinkClick r:id="rId6"/>
              </a:rPr>
              <a:t>나눔은 행복입니다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논술 구술면접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>
                <a:hlinkClick r:id="rId2"/>
              </a:rPr>
              <a:t>복지정보 </a:t>
            </a:r>
            <a:r>
              <a:rPr lang="en-US" altLang="ko-KR" dirty="0">
                <a:hlinkClick r:id="rId2"/>
              </a:rPr>
              <a:t>- [</a:t>
            </a:r>
            <a:r>
              <a:rPr lang="ko-KR" altLang="en-US" dirty="0" err="1">
                <a:hlinkClick r:id="rId2"/>
              </a:rPr>
              <a:t>맛공</a:t>
            </a:r>
            <a:r>
              <a:rPr lang="ko-KR" altLang="en-US" dirty="0">
                <a:hlinkClick r:id="rId2"/>
              </a:rPr>
              <a:t> 알립니다</a:t>
            </a:r>
            <a:r>
              <a:rPr lang="en-US" altLang="ko-KR" dirty="0">
                <a:hlinkClick r:id="rId2"/>
              </a:rPr>
              <a:t>] C</a:t>
            </a:r>
            <a:r>
              <a:rPr lang="ko-KR" altLang="en-US" b="1" dirty="0">
                <a:hlinkClick r:id="rId2"/>
              </a:rPr>
              <a:t>논술 구술 면접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특별강의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대학 수시모집 총 정원 </a:t>
            </a:r>
            <a:r>
              <a:rPr lang="en-US" altLang="ko-KR" dirty="0">
                <a:hlinkClick r:id="rId3"/>
              </a:rPr>
              <a:t>62% </a:t>
            </a:r>
            <a:r>
              <a:rPr lang="ko-KR" altLang="en-US" dirty="0">
                <a:hlinkClick r:id="rId3"/>
              </a:rPr>
              <a:t>선발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서울대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수시모집 특기자전형 </a:t>
            </a:r>
            <a:r>
              <a:rPr lang="ko-KR" altLang="en-US" b="1" dirty="0">
                <a:hlinkClick r:id="rId4"/>
              </a:rPr>
              <a:t>논술</a:t>
            </a:r>
            <a:r>
              <a:rPr lang="ko-KR" altLang="en-US" dirty="0">
                <a:hlinkClick r:id="rId4"/>
              </a:rPr>
              <a:t> 폐지 검토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헤럴드경제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논술</a:t>
            </a:r>
            <a:r>
              <a:rPr lang="en-US" altLang="ko-KR" dirty="0">
                <a:hlinkClick r:id="rId5"/>
              </a:rPr>
              <a:t>/</a:t>
            </a:r>
            <a:r>
              <a:rPr lang="ko-KR" altLang="en-US" dirty="0">
                <a:hlinkClick r:id="rId5"/>
              </a:rPr>
              <a:t>심층면접 </a:t>
            </a:r>
            <a:r>
              <a:rPr lang="en-US" altLang="ko-KR" dirty="0">
                <a:hlinkClick r:id="rId5"/>
              </a:rPr>
              <a:t>- (</a:t>
            </a:r>
            <a:r>
              <a:rPr lang="ko-KR" altLang="en-US" b="1" dirty="0">
                <a:hlinkClick r:id="rId5"/>
              </a:rPr>
              <a:t>구술면접</a:t>
            </a:r>
            <a:r>
              <a:rPr lang="en-US" altLang="ko-KR" dirty="0">
                <a:hlinkClick r:id="rId5"/>
              </a:rPr>
              <a:t>)-</a:t>
            </a:r>
            <a:r>
              <a:rPr lang="ko-KR" altLang="en-US" dirty="0">
                <a:hlinkClick r:id="rId5"/>
              </a:rPr>
              <a:t>서강대 </a:t>
            </a:r>
            <a:r>
              <a:rPr lang="en-US" altLang="ko-KR" dirty="0">
                <a:hlinkClick r:id="rId5"/>
              </a:rPr>
              <a:t>2008~2011</a:t>
            </a:r>
            <a:r>
              <a:rPr lang="ko-KR" altLang="en-US" dirty="0">
                <a:hlinkClick r:id="rId5"/>
              </a:rPr>
              <a:t>학년도 </a:t>
            </a:r>
            <a:r>
              <a:rPr lang="ko-KR" altLang="en-US" b="1" dirty="0">
                <a:hlinkClick r:id="rId5"/>
              </a:rPr>
              <a:t>구술면접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문제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>
                <a:hlinkClick r:id="rId6"/>
              </a:rPr>
              <a:t>교사들에게 입학사정관제에</a:t>
            </a:r>
            <a:r>
              <a:rPr lang="en-US" altLang="ko-KR" dirty="0">
                <a:hlinkClick r:id="rId6"/>
              </a:rPr>
              <a:t>.. - </a:t>
            </a:r>
            <a:r>
              <a:rPr lang="ko-KR" altLang="en-US" dirty="0">
                <a:hlinkClick r:id="rId6"/>
              </a:rPr>
              <a:t>나무를 심는 사람 </a:t>
            </a:r>
            <a:r>
              <a:rPr lang="en-US" altLang="ko-KR" dirty="0" smtClean="0">
                <a:hlinkClick r:id="rId6"/>
              </a:rPr>
              <a:t>::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입학사정관제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>
                <a:hlinkClick r:id="rId2"/>
              </a:rPr>
              <a:t>입학사정관제</a:t>
            </a:r>
            <a:r>
              <a:rPr lang="ko-KR" altLang="en-US" dirty="0">
                <a:hlinkClick r:id="rId2"/>
              </a:rPr>
              <a:t> 포트폴리오 준비 키워드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입학사정관제</a:t>
            </a:r>
            <a:r>
              <a:rPr lang="ko-KR" altLang="en-US" dirty="0">
                <a:hlinkClick r:id="rId3"/>
              </a:rPr>
              <a:t>란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입학사정관제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dirty="0">
                <a:hlinkClick r:id="rId5"/>
              </a:rPr>
              <a:t>자기주도학습</a:t>
            </a:r>
            <a:r>
              <a:rPr lang="en-US" altLang="ko-KR" dirty="0">
                <a:hlinkClick r:id="rId5"/>
              </a:rPr>
              <a:t>]</a:t>
            </a:r>
            <a:r>
              <a:rPr lang="ko-KR" altLang="en-US" dirty="0">
                <a:hlinkClick r:id="rId5"/>
              </a:rPr>
              <a:t>중등입시 </a:t>
            </a:r>
            <a:r>
              <a:rPr lang="ko-KR" altLang="en-US" b="1" dirty="0">
                <a:hlinkClick r:id="rId5"/>
              </a:rPr>
              <a:t>입학사정관제</a:t>
            </a:r>
            <a:r>
              <a:rPr lang="ko-KR" altLang="en-US" dirty="0">
                <a:hlinkClick r:id="rId5"/>
              </a:rPr>
              <a:t> 대비 전략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입학사정관제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조진표 진로지도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행복한진로학교</a:t>
            </a:r>
            <a:r>
              <a:rPr lang="en-US" altLang="ko-KR" dirty="0">
                <a:hlinkClick r:id="rId2"/>
              </a:rPr>
              <a:t>] 6</a:t>
            </a:r>
            <a:r>
              <a:rPr lang="ko-KR" altLang="en-US" dirty="0">
                <a:hlinkClick r:id="rId2"/>
              </a:rPr>
              <a:t>강 진학지도에 갇힌 </a:t>
            </a:r>
            <a:r>
              <a:rPr lang="ko-KR" altLang="en-US" b="1" dirty="0">
                <a:hlinkClick r:id="rId2"/>
              </a:rPr>
              <a:t>진로지도</a:t>
            </a:r>
            <a:r>
              <a:rPr lang="ko-KR" altLang="en-US" dirty="0">
                <a:hlinkClick r:id="rId2"/>
              </a:rPr>
              <a:t> 구출하기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혜민아빠 인터뷰</a:t>
            </a:r>
            <a:r>
              <a:rPr lang="en-US" altLang="ko-KR" dirty="0" err="1">
                <a:hlinkClick r:id="rId3"/>
              </a:rPr>
              <a:t>tv</a:t>
            </a:r>
            <a:r>
              <a:rPr lang="en-US" altLang="ko-KR" dirty="0">
                <a:hlinkClick r:id="rId3"/>
              </a:rPr>
              <a:t> :: </a:t>
            </a:r>
            <a:r>
              <a:rPr lang="ko-KR" altLang="en-US" dirty="0">
                <a:hlinkClick r:id="rId3"/>
              </a:rPr>
              <a:t>자녀 심리학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b="1" dirty="0">
                <a:hlinkClick r:id="rId3"/>
              </a:rPr>
              <a:t>조진표</a:t>
            </a:r>
            <a:r>
              <a:rPr lang="ko-KR" altLang="en-US" dirty="0">
                <a:hlinkClick r:id="rId3"/>
              </a:rPr>
              <a:t> 저자 동영상 </a:t>
            </a:r>
            <a:r>
              <a:rPr lang="ko-KR" altLang="en-US" dirty="0" smtClean="0">
                <a:hlinkClick r:id="rId3"/>
              </a:rPr>
              <a:t>인터뷰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만화로 보는 세계의 명문 대학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미국 </a:t>
            </a:r>
            <a:r>
              <a:rPr lang="en-US" altLang="ko-KR" dirty="0">
                <a:hlinkClick r:id="rId4"/>
              </a:rPr>
              <a:t>... - </a:t>
            </a:r>
            <a:r>
              <a:rPr lang="ko-KR" altLang="en-US" dirty="0" err="1">
                <a:hlinkClick r:id="rId4"/>
              </a:rPr>
              <a:t>와이즈멘토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Google Books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현명한 부모는 아이의 </a:t>
            </a:r>
            <a:r>
              <a:rPr lang="en-US" altLang="ko-KR" dirty="0">
                <a:hlinkClick r:id="rId5"/>
              </a:rPr>
              <a:t>10</a:t>
            </a:r>
            <a:r>
              <a:rPr lang="ko-KR" altLang="en-US" dirty="0" err="1">
                <a:hlinkClick r:id="rId5"/>
              </a:rPr>
              <a:t>년후를</a:t>
            </a:r>
            <a:r>
              <a:rPr lang="ko-KR" altLang="en-US" dirty="0">
                <a:hlinkClick r:id="rId5"/>
              </a:rPr>
              <a:t> 설계한다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b="1" dirty="0">
                <a:hlinkClick r:id="rId5"/>
              </a:rPr>
              <a:t>조진표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Google </a:t>
            </a:r>
            <a:r>
              <a:rPr lang="en-US" altLang="ko-KR" dirty="0" smtClean="0">
                <a:hlinkClick r:id="rId5"/>
              </a:rPr>
              <a:t>Books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자기주도학습 전문가 이병훈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>
                <a:hlinkClick r:id="rId2"/>
              </a:rPr>
              <a:t>자기주도학습 전문가 이병훈</a:t>
            </a:r>
            <a:r>
              <a:rPr lang="ko-KR" altLang="en-US" dirty="0">
                <a:hlinkClick r:id="rId2"/>
              </a:rPr>
              <a:t> 외고 입시 강연 </a:t>
            </a:r>
            <a:r>
              <a:rPr lang="en-US" altLang="ko-KR" dirty="0">
                <a:hlinkClick r:id="rId2"/>
              </a:rPr>
              <a:t>1-1 Intro </a:t>
            </a:r>
            <a:r>
              <a:rPr lang="ko-KR" altLang="en-US" dirty="0">
                <a:hlinkClick r:id="rId2"/>
              </a:rPr>
              <a:t>나의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자기주도학습 전문가 이병훈</a:t>
            </a:r>
            <a:r>
              <a:rPr lang="ko-KR" altLang="en-US" dirty="0">
                <a:hlinkClick r:id="rId3"/>
              </a:rPr>
              <a:t> 외고 입시 강연 </a:t>
            </a:r>
            <a:r>
              <a:rPr lang="en-US" altLang="ko-KR" dirty="0">
                <a:hlinkClick r:id="rId3"/>
              </a:rPr>
              <a:t>1-2 </a:t>
            </a:r>
            <a:r>
              <a:rPr lang="ko-KR" altLang="en-US" dirty="0" err="1">
                <a:hlinkClick r:id="rId3"/>
              </a:rPr>
              <a:t>특목고생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자기주도학습 전문가 이병훈</a:t>
            </a:r>
            <a:r>
              <a:rPr lang="ko-KR" altLang="en-US" dirty="0">
                <a:hlinkClick r:id="rId4"/>
              </a:rPr>
              <a:t> 외고 입시 강연 </a:t>
            </a:r>
            <a:r>
              <a:rPr lang="en-US" altLang="ko-KR" dirty="0">
                <a:hlinkClick r:id="rId4"/>
              </a:rPr>
              <a:t>1-3 </a:t>
            </a:r>
            <a:r>
              <a:rPr lang="ko-KR" altLang="en-US" dirty="0">
                <a:hlinkClick r:id="rId4"/>
              </a:rPr>
              <a:t>외고 국제고 선발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자기주도학습 전문가 이병훈</a:t>
            </a:r>
            <a:r>
              <a:rPr lang="ko-KR" altLang="en-US" dirty="0">
                <a:hlinkClick r:id="rId5"/>
              </a:rPr>
              <a:t> 외고 입시 강연 </a:t>
            </a:r>
            <a:r>
              <a:rPr lang="en-US" altLang="ko-KR" dirty="0">
                <a:hlinkClick r:id="rId5"/>
              </a:rPr>
              <a:t>1-4 </a:t>
            </a:r>
            <a:r>
              <a:rPr lang="ko-KR" altLang="en-US" dirty="0">
                <a:hlinkClick r:id="rId5"/>
              </a:rPr>
              <a:t>영어 내신 왕이 </a:t>
            </a:r>
            <a:r>
              <a:rPr lang="ko-KR" altLang="en-US" dirty="0" smtClean="0">
                <a:hlinkClick r:id="rId5"/>
              </a:rPr>
              <a:t>되는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자기주도학습 전문가 이병훈</a:t>
            </a:r>
            <a:r>
              <a:rPr lang="ko-KR" altLang="en-US" dirty="0">
                <a:hlinkClick r:id="rId6"/>
              </a:rPr>
              <a:t> 외고 입시 강연 </a:t>
            </a:r>
            <a:r>
              <a:rPr lang="en-US" altLang="ko-KR" dirty="0">
                <a:hlinkClick r:id="rId6"/>
              </a:rPr>
              <a:t>1-5 </a:t>
            </a:r>
            <a:r>
              <a:rPr lang="ko-KR" altLang="en-US" dirty="0">
                <a:hlinkClick r:id="rId6"/>
              </a:rPr>
              <a:t>자기주도 </a:t>
            </a:r>
            <a:r>
              <a:rPr lang="en-US" altLang="ko-KR" b="1" dirty="0">
                <a:hlinkClick r:id="rId6"/>
              </a:rPr>
              <a:t>...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현행 수학과 교육과정</a:t>
            </a:r>
            <a:r>
              <a:rPr lang="ko-KR" altLang="en-US" b="1" dirty="0">
                <a:hlinkClick r:id="rId2"/>
              </a:rPr>
              <a:t>의</a:t>
            </a:r>
            <a:r>
              <a:rPr lang="ko-KR" altLang="en-US" dirty="0">
                <a:hlinkClick r:id="rId2"/>
              </a:rPr>
              <a:t> 문제점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수능 듣기문항 </a:t>
            </a:r>
            <a:r>
              <a:rPr lang="en-US" altLang="ko-KR" dirty="0">
                <a:hlinkClick r:id="rId3"/>
              </a:rPr>
              <a:t>50%</a:t>
            </a:r>
            <a:r>
              <a:rPr lang="ko-KR" altLang="en-US" dirty="0">
                <a:hlinkClick r:id="rId3"/>
              </a:rPr>
              <a:t>로 확대영어사교육 부담 더 커지나 </a:t>
            </a:r>
            <a:r>
              <a:rPr lang="en-US" altLang="ko-KR" dirty="0">
                <a:hlinkClick r:id="rId3"/>
              </a:rPr>
              <a:t>:: </a:t>
            </a:r>
            <a:r>
              <a:rPr lang="ko-KR" altLang="en-US" dirty="0">
                <a:hlinkClick r:id="rId3"/>
              </a:rPr>
              <a:t>파란 ∽ </a:t>
            </a:r>
            <a:r>
              <a:rPr lang="ko-KR" altLang="en-US" dirty="0" smtClean="0">
                <a:hlinkClick r:id="rId3"/>
              </a:rPr>
              <a:t>뉴스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2014</a:t>
            </a:r>
            <a:r>
              <a:rPr lang="ko-KR" altLang="en-US" dirty="0">
                <a:hlinkClick r:id="rId4"/>
              </a:rPr>
              <a:t>년 수능 </a:t>
            </a:r>
            <a:r>
              <a:rPr lang="en-US" altLang="ko-KR" dirty="0">
                <a:hlinkClick r:id="rId4"/>
              </a:rPr>
              <a:t>`</a:t>
            </a:r>
            <a:r>
              <a:rPr lang="ko-KR" altLang="en-US" dirty="0">
                <a:hlinkClick r:id="rId4"/>
              </a:rPr>
              <a:t>수준별 시험</a:t>
            </a:r>
            <a:r>
              <a:rPr lang="en-US" altLang="ko-KR" dirty="0">
                <a:hlinkClick r:id="rId4"/>
              </a:rPr>
              <a:t>` </a:t>
            </a:r>
            <a:r>
              <a:rPr lang="ko-KR" altLang="en-US" dirty="0">
                <a:hlinkClick r:id="rId4"/>
              </a:rPr>
              <a:t>전환 </a:t>
            </a:r>
            <a:r>
              <a:rPr lang="en-US" altLang="ko-KR" dirty="0">
                <a:hlinkClick r:id="rId4"/>
              </a:rPr>
              <a:t>[</a:t>
            </a:r>
            <a:r>
              <a:rPr lang="ko-KR" altLang="en-US" dirty="0">
                <a:hlinkClick r:id="rId4"/>
              </a:rPr>
              <a:t>디지털시대 경제신문 </a:t>
            </a:r>
            <a:r>
              <a:rPr lang="ko-KR" altLang="en-US" dirty="0" err="1">
                <a:hlinkClick r:id="rId4"/>
              </a:rPr>
              <a:t>디지털타임스</a:t>
            </a:r>
            <a:r>
              <a:rPr lang="en-US" altLang="ko-KR" dirty="0" smtClean="0">
                <a:hlinkClick r:id="rId4"/>
              </a:rPr>
              <a:t>]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스마트</a:t>
            </a:r>
            <a:r>
              <a:rPr lang="ko-KR" altLang="en-US" b="1" dirty="0">
                <a:hlinkClick r:id="rId5"/>
              </a:rPr>
              <a:t>교육</a:t>
            </a:r>
            <a:r>
              <a:rPr lang="ko-KR" altLang="en-US" dirty="0">
                <a:hlinkClick r:id="rId5"/>
              </a:rPr>
              <a:t> 추진 전략 실행계획 스마트</a:t>
            </a:r>
            <a:r>
              <a:rPr lang="ko-KR" altLang="en-US" b="1" dirty="0">
                <a:hlinkClick r:id="rId5"/>
              </a:rPr>
              <a:t>교육</a:t>
            </a:r>
            <a:r>
              <a:rPr lang="ko-KR" altLang="en-US" dirty="0">
                <a:hlinkClick r:id="rId5"/>
              </a:rPr>
              <a:t> 추진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b="1" dirty="0">
                <a:hlinkClick r:id="rId5"/>
              </a:rPr>
              <a:t>교육</a:t>
            </a:r>
            <a:r>
              <a:rPr lang="ko-KR" altLang="en-US" dirty="0">
                <a:hlinkClick r:id="rId5"/>
              </a:rPr>
              <a:t>과학기술부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>
                <a:hlinkClick r:id="rId6"/>
              </a:rPr>
              <a:t>의안번호 제</a:t>
            </a:r>
            <a:r>
              <a:rPr lang="en-US" altLang="ko-KR" dirty="0">
                <a:hlinkClick r:id="rId6"/>
              </a:rPr>
              <a:t>137</a:t>
            </a:r>
            <a:r>
              <a:rPr lang="ko-KR" altLang="en-US" dirty="0">
                <a:hlinkClick r:id="rId6"/>
              </a:rPr>
              <a:t>호</a:t>
            </a:r>
            <a:r>
              <a:rPr lang="en-US" altLang="ko-KR" dirty="0">
                <a:hlinkClick r:id="rId6"/>
              </a:rPr>
              <a:t>]_</a:t>
            </a:r>
            <a:r>
              <a:rPr lang="ko-KR" altLang="en-US" dirty="0">
                <a:hlinkClick r:id="rId6"/>
              </a:rPr>
              <a:t>스마트</a:t>
            </a:r>
            <a:r>
              <a:rPr lang="ko-KR" altLang="en-US" b="1" dirty="0">
                <a:hlinkClick r:id="rId6"/>
              </a:rPr>
              <a:t>교육</a:t>
            </a:r>
            <a:r>
              <a:rPr lang="ko-KR" altLang="en-US" dirty="0">
                <a:hlinkClick r:id="rId6"/>
              </a:rPr>
              <a:t>추진전략</a:t>
            </a:r>
            <a:r>
              <a:rPr lang="en-US" altLang="ko-KR" dirty="0">
                <a:hlinkClick r:id="rId6"/>
              </a:rPr>
              <a:t>.</a:t>
            </a:r>
            <a:r>
              <a:rPr lang="en-US" altLang="ko-KR" dirty="0" err="1">
                <a:hlinkClick r:id="rId6"/>
              </a:rPr>
              <a:t>hwp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공부의 왕도</a:t>
            </a:r>
            <a:r>
              <a:rPr lang="en-US" altLang="ko-KR" dirty="0" smtClean="0"/>
              <a:t>!! - 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>
                <a:hlinkClick r:id="rId2"/>
              </a:rPr>
              <a:t>정말 </a:t>
            </a:r>
            <a:r>
              <a:rPr lang="ko-KR" altLang="en-US" dirty="0" err="1">
                <a:hlinkClick r:id="rId2"/>
              </a:rPr>
              <a:t>알고싶다</a:t>
            </a:r>
            <a:r>
              <a:rPr lang="en-US" altLang="ko-KR" dirty="0">
                <a:hlinkClick r:id="rId2"/>
              </a:rPr>
              <a:t>! </a:t>
            </a:r>
            <a:r>
              <a:rPr lang="ko-KR" altLang="en-US" b="1" dirty="0">
                <a:hlinkClick r:id="rId2"/>
              </a:rPr>
              <a:t>공부의 왕도</a:t>
            </a:r>
            <a:r>
              <a:rPr lang="en-US" altLang="ko-KR" dirty="0">
                <a:hlinkClick r:id="rId2"/>
              </a:rPr>
              <a:t>!!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EBS </a:t>
            </a:r>
            <a:r>
              <a:rPr lang="ko-KR" altLang="en-US" dirty="0" err="1">
                <a:hlinkClick r:id="rId3"/>
              </a:rPr>
              <a:t>다큐프라임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b="1" dirty="0">
                <a:hlinkClick r:id="rId3"/>
              </a:rPr>
              <a:t>공부의 왕도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정서가 학습을 지배한다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[EBS </a:t>
            </a:r>
            <a:r>
              <a:rPr lang="ko-KR" altLang="en-US" b="1" dirty="0">
                <a:hlinkClick r:id="rId4"/>
              </a:rPr>
              <a:t>공부의 왕도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E31] (</a:t>
            </a:r>
            <a:r>
              <a:rPr lang="ko-KR" altLang="en-US" dirty="0">
                <a:hlinkClick r:id="rId4"/>
              </a:rPr>
              <a:t>문현정 </a:t>
            </a:r>
            <a:r>
              <a:rPr lang="ko-KR" altLang="en-US" dirty="0" err="1">
                <a:hlinkClick r:id="rId4"/>
              </a:rPr>
              <a:t>출연분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수학</a:t>
            </a:r>
            <a:r>
              <a:rPr lang="ko-KR" altLang="en-US" b="1" dirty="0">
                <a:hlinkClick r:id="rId5"/>
              </a:rPr>
              <a:t>의</a:t>
            </a:r>
            <a:r>
              <a:rPr lang="ko-KR" altLang="en-US" dirty="0">
                <a:hlinkClick r:id="rId5"/>
              </a:rPr>
              <a:t> 달인이라 </a:t>
            </a:r>
            <a:r>
              <a:rPr lang="ko-KR" altLang="en-US" dirty="0" err="1">
                <a:hlinkClick r:id="rId5"/>
              </a:rPr>
              <a:t>할수</a:t>
            </a:r>
            <a:r>
              <a:rPr lang="ko-KR" altLang="en-US" dirty="0">
                <a:hlinkClick r:id="rId5"/>
              </a:rPr>
              <a:t> 있는 공신이 들려주는 </a:t>
            </a:r>
            <a:r>
              <a:rPr lang="ko-KR" altLang="en-US" b="1" dirty="0">
                <a:hlinkClick r:id="rId5"/>
              </a:rPr>
              <a:t>공부</a:t>
            </a:r>
            <a:r>
              <a:rPr lang="ko-KR" altLang="en-US" dirty="0">
                <a:hlinkClick r:id="rId5"/>
              </a:rPr>
              <a:t>비법영상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수학완전정복</a:t>
            </a:r>
            <a:r>
              <a:rPr lang="en-US" altLang="ko-KR" dirty="0">
                <a:hlinkClick r:id="rId6"/>
              </a:rPr>
              <a:t>_</a:t>
            </a:r>
            <a:r>
              <a:rPr lang="ko-KR" altLang="en-US" b="1" dirty="0">
                <a:hlinkClick r:id="rId6"/>
              </a:rPr>
              <a:t>공부의왕도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7"/>
              </a:rPr>
              <a:t>[</a:t>
            </a:r>
            <a:r>
              <a:rPr lang="ko-KR" altLang="en-US" dirty="0" err="1">
                <a:hlinkClick r:id="rId7"/>
              </a:rPr>
              <a:t>공신닷컴</a:t>
            </a:r>
            <a:r>
              <a:rPr lang="en-US" altLang="ko-KR" dirty="0">
                <a:hlinkClick r:id="rId7"/>
              </a:rPr>
              <a:t>] </a:t>
            </a:r>
            <a:r>
              <a:rPr lang="ko-KR" altLang="en-US" dirty="0" err="1">
                <a:hlinkClick r:id="rId7"/>
              </a:rPr>
              <a:t>꿈톨</a:t>
            </a:r>
            <a:r>
              <a:rPr lang="en-US" altLang="ko-KR" dirty="0">
                <a:hlinkClick r:id="rId7"/>
              </a:rPr>
              <a:t>'s </a:t>
            </a:r>
            <a:r>
              <a:rPr lang="ko-KR" altLang="en-US" dirty="0">
                <a:hlinkClick r:id="rId7"/>
              </a:rPr>
              <a:t>인생 극장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>
                <a:hlinkClick r:id="rId7"/>
              </a:rPr>
              <a:t>권은진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>
                <a:hlinkClick r:id="rId7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공신닷컴</a:t>
            </a:r>
            <a:r>
              <a:rPr lang="ko-KR" altLang="en-US" dirty="0" smtClean="0"/>
              <a:t>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b="1" dirty="0" err="1">
                <a:hlinkClick r:id="rId2"/>
              </a:rPr>
              <a:t>공신닷컴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진짜 성적을 올려주는 </a:t>
            </a:r>
            <a:r>
              <a:rPr lang="ko-KR" altLang="en-US" dirty="0" err="1">
                <a:hlinkClick r:id="rId2"/>
              </a:rPr>
              <a:t>공부법은</a:t>
            </a:r>
            <a:r>
              <a:rPr lang="en-US" altLang="ko-KR" dirty="0">
                <a:hlinkClick r:id="rId2"/>
              </a:rPr>
              <a:t>?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b="1" dirty="0" err="1">
                <a:hlinkClick r:id="rId3"/>
              </a:rPr>
              <a:t>공신닷컴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dirty="0">
                <a:hlinkClick r:id="rId3"/>
              </a:rPr>
              <a:t>카이스트 학생의 화려한 과거</a:t>
            </a:r>
            <a:r>
              <a:rPr lang="en-US" altLang="ko-KR" dirty="0">
                <a:hlinkClick r:id="rId3"/>
              </a:rPr>
              <a:t>?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b="1" dirty="0" err="1">
                <a:hlinkClick r:id="rId4"/>
              </a:rPr>
              <a:t>공신닷컴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dirty="0">
                <a:hlinkClick r:id="rId4"/>
              </a:rPr>
              <a:t>왜 우리는 꿈꿀 수 없을까</a:t>
            </a:r>
            <a:r>
              <a:rPr lang="en-US" altLang="ko-KR" dirty="0">
                <a:hlinkClick r:id="rId4"/>
              </a:rPr>
              <a:t>? - </a:t>
            </a:r>
            <a:r>
              <a:rPr lang="ko-KR" altLang="en-US" dirty="0">
                <a:hlinkClick r:id="rId4"/>
              </a:rPr>
              <a:t>서형일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b="1" dirty="0" err="1">
                <a:hlinkClick r:id="rId5"/>
              </a:rPr>
              <a:t>공신닷컴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 err="1">
                <a:hlinkClick r:id="rId5"/>
              </a:rPr>
              <a:t>대박타점</a:t>
            </a:r>
            <a:r>
              <a:rPr lang="en-US" altLang="ko-KR" dirty="0">
                <a:hlinkClick r:id="rId5"/>
              </a:rPr>
              <a:t>(</a:t>
            </a:r>
            <a:r>
              <a:rPr lang="ko-KR" altLang="en-US" dirty="0" err="1">
                <a:hlinkClick r:id="rId5"/>
              </a:rPr>
              <a:t>大博打點</a:t>
            </a:r>
            <a:r>
              <a:rPr lang="en-US" altLang="ko-KR" dirty="0">
                <a:hlinkClick r:id="rId5"/>
              </a:rPr>
              <a:t>) </a:t>
            </a:r>
            <a:r>
              <a:rPr lang="ko-KR" altLang="en-US" dirty="0">
                <a:hlinkClick r:id="rId5"/>
              </a:rPr>
              <a:t>학부모 편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김지석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b="1" dirty="0" err="1">
                <a:hlinkClick r:id="rId6"/>
              </a:rPr>
              <a:t>공신닷컴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dirty="0" err="1">
                <a:hlinkClick r:id="rId6"/>
              </a:rPr>
              <a:t>리웰의</a:t>
            </a:r>
            <a:r>
              <a:rPr lang="ko-KR" altLang="en-US" dirty="0">
                <a:hlinkClick r:id="rId6"/>
              </a:rPr>
              <a:t> 수험생활 가이드</a:t>
            </a:r>
            <a:r>
              <a:rPr lang="en-US" altLang="ko-KR" dirty="0">
                <a:hlinkClick r:id="rId6"/>
              </a:rPr>
              <a:t>3 </a:t>
            </a:r>
            <a:r>
              <a:rPr lang="ko-KR" altLang="en-US" dirty="0">
                <a:hlinkClick r:id="rId6"/>
              </a:rPr>
              <a:t>수리영역①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>
                <a:hlinkClick r:id="rId7"/>
              </a:rPr>
              <a:t>공신닷컴</a:t>
            </a:r>
            <a:r>
              <a:rPr lang="ko-KR" altLang="en-US" dirty="0">
                <a:hlinkClick r:id="rId7"/>
              </a:rPr>
              <a:t> 고민해결 프로젝트</a:t>
            </a:r>
            <a:r>
              <a:rPr lang="en-US" altLang="ko-KR" dirty="0">
                <a:hlinkClick r:id="rId7"/>
              </a:rPr>
              <a:t>! </a:t>
            </a:r>
            <a:r>
              <a:rPr lang="ko-KR" altLang="en-US" dirty="0" err="1">
                <a:hlinkClick r:id="rId7"/>
              </a:rPr>
              <a:t>고민남</a:t>
            </a:r>
            <a:r>
              <a:rPr lang="ko-KR" altLang="en-US" dirty="0">
                <a:hlinkClick r:id="rId7"/>
              </a:rPr>
              <a:t> </a:t>
            </a:r>
            <a:r>
              <a:rPr lang="en-US" altLang="ko-KR" dirty="0">
                <a:hlinkClick r:id="rId7"/>
              </a:rPr>
              <a:t>6</a:t>
            </a:r>
            <a:r>
              <a:rPr lang="ko-KR" altLang="en-US" dirty="0">
                <a:hlinkClick r:id="rId7"/>
              </a:rPr>
              <a:t>회 </a:t>
            </a:r>
            <a:r>
              <a:rPr lang="en-US" altLang="ko-KR" dirty="0">
                <a:hlinkClick r:id="rId7"/>
              </a:rPr>
              <a:t>1</a:t>
            </a:r>
            <a:r>
              <a:rPr lang="ko-KR" altLang="en-US" dirty="0">
                <a:hlinkClick r:id="rId7"/>
              </a:rPr>
              <a:t>부 </a:t>
            </a:r>
            <a:r>
              <a:rPr lang="en-US" altLang="ko-KR" dirty="0">
                <a:hlinkClick r:id="rId7"/>
              </a:rPr>
              <a:t>- </a:t>
            </a:r>
            <a:r>
              <a:rPr lang="en-US" altLang="ko-KR" b="1" dirty="0">
                <a:hlinkClick r:id="rId7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손주은</a:t>
            </a:r>
            <a:r>
              <a:rPr lang="ko-KR" altLang="en-US" dirty="0" smtClean="0"/>
              <a:t>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err="1">
                <a:hlinkClick r:id="rId2"/>
              </a:rPr>
              <a:t>손주은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쓴소리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>
                <a:hlinkClick r:id="rId2"/>
              </a:rPr>
              <a:t>엉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손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머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가</a:t>
            </a:r>
            <a:r>
              <a:rPr lang="en-US" altLang="ko-KR" dirty="0">
                <a:hlinkClick r:id="rId2"/>
              </a:rPr>
              <a:t>. 17</a:t>
            </a:r>
            <a:r>
              <a:rPr lang="ko-KR" altLang="en-US" dirty="0">
                <a:hlinkClick r:id="rId2"/>
              </a:rPr>
              <a:t>시간 공부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avi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신승범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b="1" dirty="0" err="1">
                <a:hlinkClick r:id="rId3"/>
              </a:rPr>
              <a:t>손주은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dirty="0" err="1">
                <a:hlinkClick r:id="rId3"/>
              </a:rPr>
              <a:t>삽자루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dirty="0">
                <a:hlinkClick r:id="rId3"/>
              </a:rPr>
              <a:t>최진기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메가스터디</a:t>
            </a:r>
            <a:r>
              <a:rPr lang="ko-KR" altLang="en-US" dirty="0">
                <a:hlinkClick r:id="rId4"/>
              </a:rPr>
              <a:t> 대표 </a:t>
            </a:r>
            <a:r>
              <a:rPr lang="ko-KR" altLang="en-US" b="1" dirty="0">
                <a:hlinkClick r:id="rId4"/>
              </a:rPr>
              <a:t>손주은</a:t>
            </a:r>
            <a:r>
              <a:rPr lang="ko-KR" altLang="en-US" dirty="0">
                <a:hlinkClick r:id="rId4"/>
              </a:rPr>
              <a:t>의 대학입시 설명회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>
                <a:hlinkClick r:id="rId5"/>
              </a:rPr>
              <a:t>손주은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only </a:t>
            </a:r>
            <a:r>
              <a:rPr lang="ko-KR" altLang="en-US" dirty="0">
                <a:hlinkClick r:id="rId5"/>
              </a:rPr>
              <a:t>리더십스타일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티치미</a:t>
            </a:r>
            <a:r>
              <a:rPr lang="ko-KR" altLang="en-US" dirty="0" smtClean="0"/>
              <a:t>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b="1" dirty="0" err="1">
                <a:hlinkClick r:id="rId2"/>
              </a:rPr>
              <a:t>티치미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김찬휘의 </a:t>
            </a:r>
            <a:r>
              <a:rPr lang="ko-KR" altLang="en-US" dirty="0" err="1">
                <a:hlinkClick r:id="rId2"/>
              </a:rPr>
              <a:t>입시늬우스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4</a:t>
            </a:r>
            <a:r>
              <a:rPr lang="ko-KR" altLang="en-US" dirty="0">
                <a:hlinkClick r:id="rId2"/>
              </a:rPr>
              <a:t>회 </a:t>
            </a:r>
            <a:r>
              <a:rPr lang="en-US" altLang="ko-KR" dirty="0">
                <a:hlinkClick r:id="rId2"/>
              </a:rPr>
              <a:t>2014 </a:t>
            </a:r>
            <a:r>
              <a:rPr lang="ko-KR" altLang="en-US" dirty="0">
                <a:hlinkClick r:id="rId2"/>
              </a:rPr>
              <a:t>수능 개편안 해설 </a:t>
            </a:r>
            <a:r>
              <a:rPr lang="en-US" altLang="ko-KR" dirty="0">
                <a:hlinkClick r:id="rId2"/>
              </a:rPr>
              <a:t>2/3 -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b="1" dirty="0" err="1">
                <a:hlinkClick r:id="rId3"/>
              </a:rPr>
              <a:t>티치미</a:t>
            </a:r>
            <a:r>
              <a:rPr lang="ko-KR" altLang="en-US" dirty="0">
                <a:hlinkClick r:id="rId3"/>
              </a:rPr>
              <a:t> 논술고사가이드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dirty="0">
                <a:hlinkClick r:id="rId3"/>
              </a:rPr>
              <a:t>신진상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이것이 첨삭이다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>
                <a:hlinkClick r:id="rId4"/>
              </a:rPr>
              <a:t>티치미</a:t>
            </a:r>
            <a:r>
              <a:rPr lang="ko-KR" altLang="en-US" dirty="0">
                <a:hlinkClick r:id="rId4"/>
              </a:rPr>
              <a:t> 화학 노용관 선생님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>
                <a:hlinkClick r:id="rId2"/>
              </a:rPr>
              <a:t>[Clip]</a:t>
            </a:r>
            <a:r>
              <a:rPr lang="ko-KR" altLang="en-US" b="1" dirty="0">
                <a:hlinkClick r:id="rId2"/>
              </a:rPr>
              <a:t>학습</a:t>
            </a:r>
            <a:r>
              <a:rPr lang="ko-KR" altLang="en-US" dirty="0">
                <a:hlinkClick r:id="rId2"/>
              </a:rPr>
              <a:t>계획서 중 자기주도</a:t>
            </a:r>
            <a:r>
              <a:rPr lang="ko-KR" altLang="en-US" b="1" dirty="0">
                <a:hlinkClick r:id="rId2"/>
              </a:rPr>
              <a:t>학습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다큐월드</a:t>
            </a:r>
            <a:r>
              <a:rPr lang="en-US" altLang="ko-KR" dirty="0">
                <a:hlinkClick r:id="rId3"/>
              </a:rPr>
              <a:t>_</a:t>
            </a:r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해라클래스로</a:t>
            </a:r>
            <a:r>
              <a:rPr lang="ko-KR" altLang="en-US" dirty="0">
                <a:hlinkClick r:id="rId4"/>
              </a:rPr>
              <a:t> 자기주도</a:t>
            </a:r>
            <a:r>
              <a:rPr lang="ko-KR" altLang="en-US" b="1" dirty="0">
                <a:hlinkClick r:id="rId4"/>
              </a:rPr>
              <a:t>학습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예림당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WHY? </a:t>
            </a:r>
            <a:r>
              <a:rPr lang="ko-KR" altLang="en-US" dirty="0">
                <a:hlinkClick r:id="rId5"/>
              </a:rPr>
              <a:t>증강현실 </a:t>
            </a:r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학습매니지먼트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err="1">
                <a:hlinkClick r:id="rId2"/>
              </a:rPr>
              <a:t>에듀플렉스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학습매니지먼트</a:t>
            </a:r>
            <a:r>
              <a:rPr lang="ko-KR" altLang="en-US" dirty="0">
                <a:hlinkClick r:id="rId2"/>
              </a:rPr>
              <a:t> 프로그램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자기주도</a:t>
            </a:r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No.1 </a:t>
            </a:r>
            <a:r>
              <a:rPr lang="ko-KR" altLang="en-US" dirty="0" err="1">
                <a:hlinkClick r:id="rId3"/>
              </a:rPr>
              <a:t>에듀플렉스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에듀플렉스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b="1" dirty="0">
                <a:hlinkClick r:id="rId4"/>
              </a:rPr>
              <a:t>학습매니지먼트</a:t>
            </a:r>
            <a:r>
              <a:rPr lang="ko-KR" altLang="en-US" dirty="0">
                <a:hlinkClick r:id="rId4"/>
              </a:rPr>
              <a:t> 프로그램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5"/>
              </a:rPr>
              <a:t>에듀플렉스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에듀플렉스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b="1" dirty="0">
                <a:hlinkClick r:id="rId6"/>
              </a:rPr>
              <a:t>학습매니지먼트</a:t>
            </a:r>
            <a:r>
              <a:rPr lang="ko-KR" altLang="en-US" dirty="0">
                <a:hlinkClick r:id="rId6"/>
              </a:rPr>
              <a:t> 프로그램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국사</a:t>
            </a:r>
            <a:r>
              <a:rPr lang="en-US" altLang="ko-KR" dirty="0">
                <a:hlinkClick r:id="rId2"/>
              </a:rPr>
              <a:t>' </a:t>
            </a:r>
            <a:r>
              <a:rPr lang="ko-KR" altLang="en-US" dirty="0">
                <a:hlinkClick r:id="rId2"/>
              </a:rPr>
              <a:t>과목 무시하다 결국</a:t>
            </a:r>
            <a:r>
              <a:rPr lang="en-US" altLang="ko-KR" dirty="0">
                <a:hlinkClick r:id="rId2"/>
              </a:rPr>
              <a:t>…'</a:t>
            </a:r>
            <a:r>
              <a:rPr lang="ko-KR" altLang="en-US" dirty="0">
                <a:hlinkClick r:id="rId2"/>
              </a:rPr>
              <a:t>독도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도 모르는 청소년들 </a:t>
            </a:r>
            <a:r>
              <a:rPr lang="en-US" altLang="ko-KR" dirty="0">
                <a:hlinkClick r:id="rId2"/>
              </a:rPr>
              <a:t>| </a:t>
            </a:r>
            <a:r>
              <a:rPr lang="ko-KR" altLang="en-US" dirty="0">
                <a:hlinkClick r:id="rId2"/>
              </a:rPr>
              <a:t>까 </a:t>
            </a:r>
            <a:r>
              <a:rPr lang="ko-KR" altLang="en-US" dirty="0" smtClean="0">
                <a:hlinkClick r:id="rId2"/>
              </a:rPr>
              <a:t>보기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주제 중심 통합 </a:t>
            </a:r>
            <a:r>
              <a:rPr lang="ko-KR" altLang="en-US" b="1" dirty="0">
                <a:hlinkClick r:id="rId3"/>
              </a:rPr>
              <a:t>교육과정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교육</a:t>
            </a:r>
            <a:r>
              <a:rPr lang="ko-KR" altLang="en-US" dirty="0">
                <a:hlinkClick r:id="rId4"/>
              </a:rPr>
              <a:t>에서의 </a:t>
            </a:r>
            <a:r>
              <a:rPr lang="ko-KR" altLang="en-US" dirty="0" err="1">
                <a:hlinkClick r:id="rId4"/>
              </a:rPr>
              <a:t>클라우드</a:t>
            </a:r>
            <a:r>
              <a:rPr lang="ko-KR" altLang="en-US" dirty="0">
                <a:hlinkClick r:id="rId4"/>
              </a:rPr>
              <a:t> 컴퓨팅 적용 및 도입을 위한 전략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셀파과학</a:t>
            </a:r>
            <a:r>
              <a:rPr lang="en-US" altLang="ko-KR" dirty="0">
                <a:hlinkClick r:id="rId5"/>
              </a:rPr>
              <a:t>_3-</a:t>
            </a:r>
            <a:r>
              <a:rPr lang="ko-KR" altLang="en-US" b="1" dirty="0" err="1">
                <a:hlinkClick r:id="rId5"/>
              </a:rPr>
              <a:t>교육환경</a:t>
            </a:r>
            <a:r>
              <a:rPr lang="ko-KR" altLang="en-US" dirty="0" err="1">
                <a:hlinkClick r:id="rId5"/>
              </a:rPr>
              <a:t>의</a:t>
            </a:r>
            <a:r>
              <a:rPr lang="ko-KR" altLang="en-US" b="1" dirty="0" err="1">
                <a:hlinkClick r:id="rId5"/>
              </a:rPr>
              <a:t>변화</a:t>
            </a:r>
            <a:r>
              <a:rPr lang="en-US" altLang="ko-KR" dirty="0">
                <a:hlinkClick r:id="rId5"/>
              </a:rPr>
              <a:t>(</a:t>
            </a:r>
            <a:r>
              <a:rPr lang="ko-KR" altLang="en-US" dirty="0" err="1">
                <a:hlinkClick r:id="rId5"/>
              </a:rPr>
              <a:t>과학의위상</a:t>
            </a:r>
            <a:r>
              <a:rPr lang="en-US" altLang="ko-KR" dirty="0">
                <a:hlinkClick r:id="rId5"/>
              </a:rPr>
              <a:t>)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셀파과학</a:t>
            </a:r>
            <a:r>
              <a:rPr lang="en-US" altLang="ko-KR" dirty="0">
                <a:hlinkClick r:id="rId6"/>
              </a:rPr>
              <a:t>_2-</a:t>
            </a:r>
            <a:r>
              <a:rPr lang="ko-KR" altLang="en-US" b="1" dirty="0" err="1">
                <a:hlinkClick r:id="rId6"/>
              </a:rPr>
              <a:t>교육환경</a:t>
            </a:r>
            <a:r>
              <a:rPr lang="ko-KR" altLang="en-US" dirty="0" err="1">
                <a:hlinkClick r:id="rId6"/>
              </a:rPr>
              <a:t>의</a:t>
            </a:r>
            <a:r>
              <a:rPr lang="ko-KR" altLang="en-US" b="1" dirty="0" err="1">
                <a:hlinkClick r:id="rId6"/>
              </a:rPr>
              <a:t>변화</a:t>
            </a:r>
            <a:r>
              <a:rPr lang="en-US" altLang="ko-KR" dirty="0">
                <a:hlinkClick r:id="rId6"/>
              </a:rPr>
              <a:t>(</a:t>
            </a:r>
            <a:r>
              <a:rPr lang="ko-KR" altLang="en-US" dirty="0" err="1">
                <a:hlinkClick r:id="rId6"/>
              </a:rPr>
              <a:t>교육시장의</a:t>
            </a:r>
            <a:r>
              <a:rPr lang="ko-KR" altLang="en-US" b="1" dirty="0" err="1">
                <a:hlinkClick r:id="rId6"/>
              </a:rPr>
              <a:t>변화</a:t>
            </a:r>
            <a:r>
              <a:rPr lang="en-US" altLang="ko-KR" dirty="0">
                <a:hlinkClick r:id="rId6"/>
              </a:rPr>
              <a:t>)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>
                <a:hlinkClick r:id="rId2"/>
              </a:rPr>
              <a:t>자본주의 </a:t>
            </a:r>
            <a:r>
              <a:rPr lang="en-US" altLang="ko-KR" dirty="0">
                <a:hlinkClick r:id="rId2"/>
              </a:rPr>
              <a:t>4.0 </a:t>
            </a:r>
            <a:r>
              <a:rPr lang="ko-KR" altLang="en-US" dirty="0">
                <a:hlinkClick r:id="rId2"/>
              </a:rPr>
              <a:t>시대의 </a:t>
            </a:r>
            <a:r>
              <a:rPr lang="en-US" altLang="ko-KR" dirty="0">
                <a:hlinkClick r:id="rId2"/>
              </a:rPr>
              <a:t>HRD</a:t>
            </a:r>
            <a:r>
              <a:rPr lang="ko-KR" altLang="en-US" dirty="0">
                <a:hlinkClick r:id="rId2"/>
              </a:rPr>
              <a:t>의 역할과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월간인재경영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2011</a:t>
            </a:r>
            <a:r>
              <a:rPr lang="ko-KR" altLang="en-US" dirty="0">
                <a:hlinkClick r:id="rId3"/>
              </a:rPr>
              <a:t>년 </a:t>
            </a:r>
            <a:r>
              <a:rPr lang="en-US" altLang="ko-KR" dirty="0">
                <a:hlinkClick r:id="rId3"/>
              </a:rPr>
              <a:t>HRD </a:t>
            </a:r>
            <a:r>
              <a:rPr lang="ko-KR" altLang="en-US" dirty="0" err="1">
                <a:hlinkClick r:id="rId3"/>
              </a:rPr>
              <a:t>트렌드</a:t>
            </a:r>
            <a:r>
              <a:rPr lang="en-US" altLang="ko-KR" dirty="0">
                <a:hlinkClick r:id="rId3"/>
              </a:rPr>
              <a:t>(Trends)</a:t>
            </a:r>
            <a:r>
              <a:rPr lang="ko-KR" altLang="en-US" dirty="0">
                <a:hlinkClick r:id="rId3"/>
              </a:rPr>
              <a:t>와 이슈 </a:t>
            </a:r>
            <a:r>
              <a:rPr lang="en-US" altLang="ko-KR" dirty="0">
                <a:hlinkClick r:id="rId3"/>
              </a:rPr>
              <a:t>:: </a:t>
            </a:r>
            <a:r>
              <a:rPr lang="ko-KR" altLang="en-US" dirty="0" err="1">
                <a:hlinkClick r:id="rId3"/>
              </a:rPr>
              <a:t>네이버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블로그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네트워크 사회와 </a:t>
            </a:r>
            <a:r>
              <a:rPr lang="ko-KR" altLang="en-US" b="1" dirty="0">
                <a:hlinkClick r:id="rId4"/>
              </a:rPr>
              <a:t>교육</a:t>
            </a:r>
            <a:r>
              <a:rPr lang="ko-KR" altLang="en-US" dirty="0">
                <a:hlinkClick r:id="rId4"/>
              </a:rPr>
              <a:t>패러다임의 </a:t>
            </a:r>
            <a:r>
              <a:rPr lang="ko-KR" altLang="en-US" b="1" dirty="0">
                <a:hlinkClick r:id="rId4"/>
              </a:rPr>
              <a:t>변화</a:t>
            </a:r>
            <a:r>
              <a:rPr lang="ko-KR" altLang="en-US" dirty="0">
                <a:hlinkClick r:id="rId4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곽덕훈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EBS</a:t>
            </a:r>
            <a:r>
              <a:rPr lang="ko-KR" altLang="en-US" dirty="0">
                <a:hlinkClick r:id="rId5"/>
              </a:rPr>
              <a:t>사장 “</a:t>
            </a:r>
            <a:r>
              <a:rPr lang="ko-KR" altLang="en-US" dirty="0" err="1">
                <a:hlinkClick r:id="rId5"/>
              </a:rPr>
              <a:t>소셜러닝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시대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6"/>
              </a:rPr>
              <a:t>소셜</a:t>
            </a:r>
            <a:r>
              <a:rPr lang="ko-KR" altLang="en-US" dirty="0">
                <a:hlinkClick r:id="rId6"/>
              </a:rPr>
              <a:t> 러닝과 </a:t>
            </a:r>
            <a:r>
              <a:rPr lang="en-US" altLang="ko-KR" dirty="0">
                <a:hlinkClick r:id="rId6"/>
              </a:rPr>
              <a:t>EBS</a:t>
            </a:r>
            <a:r>
              <a:rPr lang="ko-KR" altLang="en-US" dirty="0">
                <a:hlinkClick r:id="rId6"/>
              </a:rPr>
              <a:t>의 역할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7"/>
              </a:rPr>
              <a:t>Youtube</a:t>
            </a:r>
            <a:r>
              <a:rPr lang="ko-KR" altLang="en-US" dirty="0">
                <a:hlinkClick r:id="rId7"/>
              </a:rPr>
              <a:t> </a:t>
            </a:r>
            <a:r>
              <a:rPr lang="en-US" altLang="ko-KR" dirty="0">
                <a:hlinkClick r:id="rId7"/>
              </a:rPr>
              <a:t>&amp; </a:t>
            </a:r>
            <a:r>
              <a:rPr lang="en-US" altLang="ko-KR" dirty="0" err="1">
                <a:hlinkClick r:id="rId7"/>
              </a:rPr>
              <a:t>Secondlife</a:t>
            </a:r>
            <a:r>
              <a:rPr lang="en-US" altLang="ko-KR" dirty="0">
                <a:hlinkClick r:id="rId7"/>
              </a:rPr>
              <a:t> - </a:t>
            </a:r>
            <a:r>
              <a:rPr lang="ko-KR" altLang="en-US" dirty="0">
                <a:hlinkClick r:id="rId7"/>
              </a:rPr>
              <a:t>한국교원대학교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>
                <a:hlinkClick r:id="rId7"/>
              </a:rPr>
              <a:t>컴퓨터 이해와 </a:t>
            </a:r>
            <a:r>
              <a:rPr lang="ko-KR" altLang="en-US" dirty="0" smtClean="0">
                <a:hlinkClick r:id="rId7"/>
              </a:rPr>
              <a:t>활용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8"/>
              </a:rPr>
              <a:t>초・중등 </a:t>
            </a:r>
            <a:r>
              <a:rPr lang="ko-KR" altLang="en-US" b="1" dirty="0">
                <a:hlinkClick r:id="rId8"/>
              </a:rPr>
              <a:t>교육</a:t>
            </a:r>
            <a:r>
              <a:rPr lang="ko-KR" altLang="en-US" dirty="0">
                <a:hlinkClick r:id="rId8"/>
              </a:rPr>
              <a:t>에서 웹 </a:t>
            </a:r>
            <a:r>
              <a:rPr lang="en-US" altLang="ko-KR" dirty="0">
                <a:hlinkClick r:id="rId8"/>
              </a:rPr>
              <a:t>2.0</a:t>
            </a:r>
            <a:r>
              <a:rPr lang="ko-KR" altLang="en-US" dirty="0">
                <a:hlinkClick r:id="rId8"/>
              </a:rPr>
              <a:t>의 교육적 활용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>
                <a:hlinkClick r:id="rId2"/>
              </a:rPr>
              <a:t>교육환경</a:t>
            </a:r>
            <a:r>
              <a:rPr lang="ko-KR" altLang="en-US" dirty="0">
                <a:hlinkClick r:id="rId2"/>
              </a:rPr>
              <a:t>의 </a:t>
            </a:r>
            <a:r>
              <a:rPr lang="ko-KR" altLang="en-US" b="1" dirty="0">
                <a:hlinkClick r:id="rId2"/>
              </a:rPr>
              <a:t>변화</a:t>
            </a:r>
            <a:r>
              <a:rPr lang="ko-KR" altLang="en-US" dirty="0">
                <a:hlinkClick r:id="rId2"/>
              </a:rPr>
              <a:t>와 교원의 윤리적</a:t>
            </a:r>
            <a:r>
              <a:rPr lang="en-US" altLang="ko-KR" dirty="0">
                <a:hlinkClick r:id="rId2"/>
              </a:rPr>
              <a:t>·</a:t>
            </a:r>
            <a:r>
              <a:rPr lang="ko-KR" altLang="en-US" dirty="0">
                <a:hlinkClick r:id="rId2"/>
              </a:rPr>
              <a:t>사회적 </a:t>
            </a:r>
            <a:r>
              <a:rPr lang="ko-KR" altLang="en-US" dirty="0" err="1">
                <a:hlinkClick r:id="rId2"/>
              </a:rPr>
              <a:t>책무성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학교 교실 </a:t>
            </a:r>
            <a:r>
              <a:rPr lang="ko-KR" altLang="en-US" b="1" dirty="0">
                <a:hlinkClick r:id="rId3"/>
              </a:rPr>
              <a:t>환경</a:t>
            </a:r>
            <a:r>
              <a:rPr lang="ko-KR" altLang="en-US" dirty="0">
                <a:hlinkClick r:id="rId3"/>
              </a:rPr>
              <a:t>에서 아이패드</a:t>
            </a:r>
            <a:r>
              <a:rPr lang="en-US" altLang="ko-KR" dirty="0">
                <a:hlinkClick r:id="rId3"/>
              </a:rPr>
              <a:t>2</a:t>
            </a:r>
            <a:r>
              <a:rPr lang="ko-KR" altLang="en-US" dirty="0">
                <a:hlinkClick r:id="rId3"/>
              </a:rPr>
              <a:t>와 애플 </a:t>
            </a:r>
            <a:r>
              <a:rPr lang="en-US" altLang="ko-KR" dirty="0">
                <a:hlinkClick r:id="rId3"/>
              </a:rPr>
              <a:t>TV</a:t>
            </a:r>
            <a:r>
              <a:rPr lang="ko-KR" altLang="en-US" dirty="0">
                <a:hlinkClick r:id="rId3"/>
              </a:rPr>
              <a:t>로 무선 </a:t>
            </a:r>
            <a:r>
              <a:rPr lang="ko-KR" altLang="en-US" dirty="0" err="1">
                <a:hlinkClick r:id="rId3"/>
              </a:rPr>
              <a:t>미러링</a:t>
            </a:r>
            <a:r>
              <a:rPr lang="ko-KR" altLang="en-US" dirty="0">
                <a:hlinkClick r:id="rId3"/>
              </a:rPr>
              <a:t> 하기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>
                <a:hlinkClick r:id="rId4"/>
              </a:rPr>
              <a:t>슬라이드</a:t>
            </a:r>
            <a:endParaRPr lang="en-US" altLang="ko-KR" dirty="0" smtClean="0">
              <a:hlinkClick r:id="rId4"/>
            </a:endParaRPr>
          </a:p>
          <a:p>
            <a:endParaRPr lang="en-US" altLang="ko-KR" dirty="0">
              <a:hlinkClick r:id="rId4"/>
            </a:endParaRPr>
          </a:p>
          <a:p>
            <a:r>
              <a:rPr lang="ko-KR" altLang="en-US" dirty="0" smtClean="0">
                <a:hlinkClick r:id="rId4"/>
              </a:rPr>
              <a:t> 방송통신환경변화 </a:t>
            </a:r>
            <a:r>
              <a:rPr lang="en-US" altLang="ko-KR" dirty="0">
                <a:hlinkClick r:id="rId4"/>
              </a:rPr>
              <a:t>1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2010</a:t>
            </a:r>
            <a:r>
              <a:rPr lang="ko-KR" altLang="en-US" dirty="0">
                <a:hlinkClick r:id="rId5"/>
              </a:rPr>
              <a:t>여름캠프 </a:t>
            </a:r>
            <a:r>
              <a:rPr lang="en-US" altLang="ko-KR" dirty="0" err="1">
                <a:hlinkClick r:id="rId5"/>
              </a:rPr>
              <a:t>Seongnam</a:t>
            </a:r>
            <a:r>
              <a:rPr lang="en-US" altLang="ko-KR" dirty="0">
                <a:hlinkClick r:id="rId5"/>
              </a:rPr>
              <a:t> </a:t>
            </a:r>
            <a:r>
              <a:rPr lang="ko-KR" altLang="en-US" dirty="0">
                <a:hlinkClick r:id="rId5"/>
              </a:rPr>
              <a:t>초등학생들과 함께하는 기후</a:t>
            </a:r>
            <a:r>
              <a:rPr lang="ko-KR" altLang="en-US" b="1" dirty="0">
                <a:hlinkClick r:id="rId5"/>
              </a:rPr>
              <a:t>변화 교육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경영</a:t>
            </a:r>
            <a:r>
              <a:rPr lang="ko-KR" altLang="en-US" b="1" dirty="0">
                <a:hlinkClick r:id="rId2"/>
              </a:rPr>
              <a:t>환경</a:t>
            </a:r>
            <a:r>
              <a:rPr lang="ko-KR" altLang="en-US" dirty="0">
                <a:hlinkClick r:id="rId2"/>
              </a:rPr>
              <a:t>의 </a:t>
            </a:r>
            <a:r>
              <a:rPr lang="ko-KR" altLang="en-US" b="1" dirty="0">
                <a:hlinkClick r:id="rId2"/>
              </a:rPr>
              <a:t>변화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창의 </a:t>
            </a:r>
            <a:r>
              <a:rPr lang="ko-KR" altLang="en-US" b="1" dirty="0">
                <a:hlinkClick r:id="rId2"/>
              </a:rPr>
              <a:t>교육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· </a:t>
            </a:r>
            <a:r>
              <a:rPr lang="ko-KR" altLang="en-US" dirty="0">
                <a:hlinkClick r:id="rId2"/>
              </a:rPr>
              <a:t>미래 방송 </a:t>
            </a:r>
            <a:r>
              <a:rPr lang="en-US" altLang="ko-KR" dirty="0">
                <a:hlinkClick r:id="rId2"/>
              </a:rPr>
              <a:t>EBS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GS</a:t>
            </a:r>
            <a:r>
              <a:rPr lang="ko-KR" altLang="en-US" dirty="0" err="1">
                <a:hlinkClick r:id="rId3"/>
              </a:rPr>
              <a:t>칼텍스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dirty="0">
                <a:hlinkClick r:id="rId3"/>
              </a:rPr>
              <a:t>미래 인재양성을 위한 </a:t>
            </a:r>
            <a:r>
              <a:rPr lang="ko-KR" altLang="en-US" b="1" dirty="0">
                <a:hlinkClick r:id="rId3"/>
              </a:rPr>
              <a:t>교육</a:t>
            </a:r>
            <a:r>
              <a:rPr lang="ko-KR" altLang="en-US" dirty="0">
                <a:hlinkClick r:id="rId3"/>
              </a:rPr>
              <a:t>기부에 적극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2020 </a:t>
            </a:r>
            <a:r>
              <a:rPr lang="ko-KR" altLang="en-US" dirty="0" err="1">
                <a:hlinkClick r:id="rId4"/>
              </a:rPr>
              <a:t>유비쿼터스</a:t>
            </a:r>
            <a:r>
              <a:rPr lang="ko-KR" altLang="en-US" dirty="0">
                <a:hlinkClick r:id="rId4"/>
              </a:rPr>
              <a:t> 학습국가 체제 구축 비전 및 전략에 관한 연구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한국일보 </a:t>
            </a:r>
            <a:r>
              <a:rPr lang="en-US" altLang="ko-KR" dirty="0">
                <a:hlinkClick r:id="rId5"/>
              </a:rPr>
              <a:t>: </a:t>
            </a:r>
            <a:r>
              <a:rPr lang="ko-KR" altLang="en-US" b="1" dirty="0" err="1">
                <a:hlinkClick r:id="rId5"/>
              </a:rPr>
              <a:t>유튜브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"</a:t>
            </a:r>
            <a:r>
              <a:rPr lang="ko-KR" altLang="en-US" dirty="0">
                <a:hlinkClick r:id="rId5"/>
              </a:rPr>
              <a:t>개인도 수익 내는 </a:t>
            </a:r>
            <a:r>
              <a:rPr lang="en-US" altLang="ko-KR" dirty="0">
                <a:hlinkClick r:id="rId5"/>
              </a:rPr>
              <a:t>3.0</a:t>
            </a:r>
            <a:r>
              <a:rPr lang="ko-KR" altLang="en-US" dirty="0">
                <a:hlinkClick r:id="rId5"/>
              </a:rPr>
              <a:t>시대 개막</a:t>
            </a:r>
            <a:r>
              <a:rPr lang="en-US" altLang="ko-KR" dirty="0">
                <a:hlinkClick r:id="rId5"/>
              </a:rPr>
              <a:t>"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>
                <a:hlinkClick r:id="rId2"/>
              </a:rPr>
              <a:t>e </a:t>
            </a:r>
            <a:r>
              <a:rPr lang="ko-KR" altLang="en-US" dirty="0">
                <a:hlinkClick r:id="rId2"/>
              </a:rPr>
              <a:t>러닝 활성화와 대학도서관의 역할 </a:t>
            </a:r>
            <a:r>
              <a:rPr lang="en-US" altLang="ko-KR" dirty="0">
                <a:hlinkClick r:id="rId2"/>
              </a:rPr>
              <a:t>e </a:t>
            </a:r>
            <a:r>
              <a:rPr lang="ko-KR" altLang="en-US" dirty="0">
                <a:hlinkClick r:id="rId2"/>
              </a:rPr>
              <a:t>러닝 활성화와 대학도서관의 역할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글로벌 리더 </a:t>
            </a:r>
            <a:r>
              <a:rPr lang="ko-KR" altLang="en-US" b="1" dirty="0">
                <a:hlinkClick r:id="rId3"/>
              </a:rPr>
              <a:t>교육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 err="1">
                <a:hlinkClick r:id="rId3"/>
              </a:rPr>
              <a:t>기후</a:t>
            </a:r>
            <a:r>
              <a:rPr lang="ko-KR" altLang="en-US" b="1" dirty="0" err="1">
                <a:hlinkClick r:id="rId3"/>
              </a:rPr>
              <a:t>변화</a:t>
            </a:r>
            <a:r>
              <a:rPr lang="ko-KR" altLang="en-US" dirty="0" err="1">
                <a:hlinkClick r:id="rId3"/>
              </a:rPr>
              <a:t>편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융합 기술을 활용한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b="1" dirty="0">
                <a:hlinkClick r:id="rId4"/>
              </a:rPr>
              <a:t>교육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2.0' </a:t>
            </a:r>
            <a:r>
              <a:rPr lang="ko-KR" altLang="en-US" dirty="0">
                <a:hlinkClick r:id="rId4"/>
              </a:rPr>
              <a:t>서비스 사례조사와 네트워크 아키텍처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  <a:p>
            <a:r>
              <a:rPr lang="ko-KR" altLang="en-US" dirty="0" smtClean="0">
                <a:hlinkClick r:id="rId5"/>
              </a:rPr>
              <a:t>아서 </a:t>
            </a:r>
            <a:r>
              <a:rPr lang="ko-KR" altLang="en-US" dirty="0" err="1">
                <a:hlinkClick r:id="rId5"/>
              </a:rPr>
              <a:t>벤자민의</a:t>
            </a:r>
            <a:r>
              <a:rPr lang="ko-KR" altLang="en-US" dirty="0">
                <a:hlinkClick r:id="rId5"/>
              </a:rPr>
              <a:t> 수학</a:t>
            </a:r>
            <a:r>
              <a:rPr lang="ko-KR" altLang="en-US" b="1" dirty="0">
                <a:hlinkClick r:id="rId5"/>
              </a:rPr>
              <a:t>교육 변화</a:t>
            </a:r>
            <a:r>
              <a:rPr lang="ko-KR" altLang="en-US" dirty="0">
                <a:hlinkClick r:id="rId5"/>
              </a:rPr>
              <a:t>를 위한 공식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</a:p>
          <a:p>
            <a:endParaRPr lang="en-US" altLang="ko-KR" dirty="0" smtClean="0"/>
          </a:p>
          <a:p>
            <a:r>
              <a:rPr lang="ko-KR" altLang="en-US" dirty="0" err="1">
                <a:hlinkClick r:id="rId6"/>
              </a:rPr>
              <a:t>대학쟁력과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OER </a:t>
            </a:r>
            <a:r>
              <a:rPr lang="ko-KR" altLang="en-US" dirty="0">
                <a:hlinkClick r:id="rId6"/>
              </a:rPr>
              <a:t>운동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교육환경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>
                <a:hlinkClick r:id="rId2"/>
              </a:rPr>
              <a:t>열이아빠의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RIA </a:t>
            </a:r>
            <a:r>
              <a:rPr lang="ko-KR" altLang="en-US" dirty="0">
                <a:hlinkClick r:id="rId2"/>
              </a:rPr>
              <a:t>이야기 </a:t>
            </a:r>
            <a:r>
              <a:rPr lang="en-US" altLang="ko-KR" dirty="0">
                <a:hlinkClick r:id="rId2"/>
              </a:rPr>
              <a:t>:: [</a:t>
            </a:r>
            <a:r>
              <a:rPr lang="ko-KR" altLang="en-US" b="1" dirty="0">
                <a:hlinkClick r:id="rId2"/>
              </a:rPr>
              <a:t>교육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공부의 달인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호모 </a:t>
            </a:r>
            <a:r>
              <a:rPr lang="ko-KR" altLang="en-US" dirty="0" err="1" smtClean="0">
                <a:hlinkClick r:id="rId2"/>
              </a:rPr>
              <a:t>쿵푸스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대학 </a:t>
            </a:r>
            <a:r>
              <a:rPr lang="ko-KR" altLang="en-US" b="1" dirty="0">
                <a:hlinkClick r:id="rId3"/>
              </a:rPr>
              <a:t>환경</a:t>
            </a:r>
            <a:r>
              <a:rPr lang="ko-KR" altLang="en-US" dirty="0">
                <a:hlinkClick r:id="rId3"/>
              </a:rPr>
              <a:t>의 </a:t>
            </a:r>
            <a:r>
              <a:rPr lang="ko-KR" altLang="en-US" b="1" dirty="0">
                <a:hlinkClick r:id="rId3"/>
              </a:rPr>
              <a:t>변화</a:t>
            </a:r>
            <a:r>
              <a:rPr lang="ko-KR" altLang="en-US" dirty="0">
                <a:hlinkClick r:id="rId3"/>
              </a:rPr>
              <a:t>와 학술정보 서비스 방향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아이들을 위한 창의력 </a:t>
            </a:r>
            <a:r>
              <a:rPr lang="ko-KR" altLang="en-US" b="1" dirty="0">
                <a:hlinkClick r:id="rId4"/>
              </a:rPr>
              <a:t>교육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| </a:t>
            </a:r>
            <a:r>
              <a:rPr lang="en-US" altLang="ko-KR" dirty="0" err="1">
                <a:hlinkClick r:id="rId4"/>
              </a:rPr>
              <a:t>Facebook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李대통령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"`</a:t>
            </a:r>
            <a:r>
              <a:rPr lang="ko-KR" altLang="en-US" b="1" dirty="0">
                <a:hlinkClick r:id="rId5"/>
              </a:rPr>
              <a:t>교육</a:t>
            </a:r>
            <a:r>
              <a:rPr lang="en-US" altLang="ko-KR" dirty="0">
                <a:hlinkClick r:id="rId5"/>
              </a:rPr>
              <a:t>3</a:t>
            </a:r>
            <a:r>
              <a:rPr lang="ko-KR" altLang="en-US" dirty="0">
                <a:hlinkClick r:id="rId5"/>
              </a:rPr>
              <a:t>주체</a:t>
            </a:r>
            <a:r>
              <a:rPr lang="en-US" altLang="ko-KR" dirty="0">
                <a:hlinkClick r:id="rId5"/>
              </a:rPr>
              <a:t>' </a:t>
            </a:r>
            <a:r>
              <a:rPr lang="ko-KR" altLang="en-US" dirty="0">
                <a:hlinkClick r:id="rId5"/>
              </a:rPr>
              <a:t>변해야 </a:t>
            </a:r>
            <a:r>
              <a:rPr lang="ko-KR" altLang="en-US" b="1" dirty="0">
                <a:hlinkClick r:id="rId5"/>
              </a:rPr>
              <a:t>교육</a:t>
            </a:r>
            <a:r>
              <a:rPr lang="ko-KR" altLang="en-US" dirty="0">
                <a:hlinkClick r:id="rId5"/>
              </a:rPr>
              <a:t>개혁 </a:t>
            </a:r>
            <a:r>
              <a:rPr lang="ko-KR" altLang="en-US" dirty="0" err="1">
                <a:hlinkClick r:id="rId5"/>
              </a:rPr>
              <a:t>빨리와</a:t>
            </a:r>
            <a:r>
              <a:rPr lang="en-US" altLang="ko-KR" dirty="0">
                <a:hlinkClick r:id="rId5"/>
              </a:rPr>
              <a:t>" - Yahoo! </a:t>
            </a:r>
            <a:r>
              <a:rPr lang="en-US" altLang="ko-KR" dirty="0" smtClean="0">
                <a:hlinkClick r:id="rId5"/>
              </a:rPr>
              <a:t>News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6"/>
              </a:rPr>
              <a:t>2011</a:t>
            </a:r>
            <a:r>
              <a:rPr lang="ko-KR" altLang="en-US" dirty="0">
                <a:hlinkClick r:id="rId6"/>
              </a:rPr>
              <a:t>년 </a:t>
            </a:r>
            <a:r>
              <a:rPr lang="en-US" altLang="ko-KR" dirty="0">
                <a:hlinkClick r:id="rId6"/>
              </a:rPr>
              <a:t>IT </a:t>
            </a:r>
            <a:r>
              <a:rPr lang="ko-KR" altLang="en-US" dirty="0" err="1">
                <a:hlinkClick r:id="rId6"/>
              </a:rPr>
              <a:t>메가트렌드와</a:t>
            </a:r>
            <a:r>
              <a:rPr lang="ko-KR" altLang="en-US" dirty="0">
                <a:hlinkClick r:id="rId6"/>
              </a:rPr>
              <a:t> 대학의 역할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>
                <a:hlinkClick r:id="rId6"/>
              </a:rPr>
              <a:t>대학</a:t>
            </a:r>
            <a:r>
              <a:rPr lang="ko-KR" altLang="en-US" b="1" dirty="0">
                <a:hlinkClick r:id="rId6"/>
              </a:rPr>
              <a:t>교육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1519</Words>
  <Application>Microsoft Office PowerPoint</Application>
  <PresentationFormat>화면 슬라이드 쇼(4:3)</PresentationFormat>
  <Paragraphs>354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Office 테마</vt:lpstr>
      <vt:lpstr>학습코칭 Youtube 취사선택법</vt:lpstr>
      <vt:lpstr>자기주도학습의 현주소</vt:lpstr>
      <vt:lpstr>교육환경 변화</vt:lpstr>
      <vt:lpstr>교육환경 변화</vt:lpstr>
      <vt:lpstr>교육환경 변화</vt:lpstr>
      <vt:lpstr>교육환경 변화</vt:lpstr>
      <vt:lpstr>교육환경 변화</vt:lpstr>
      <vt:lpstr>교육환경 변화</vt:lpstr>
      <vt:lpstr>교육환경 변화</vt:lpstr>
      <vt:lpstr>교육환경 변화</vt:lpstr>
      <vt:lpstr>교육정책 Youtube</vt:lpstr>
      <vt:lpstr>교육정책 Youtube</vt:lpstr>
      <vt:lpstr>학습코칭 Youtube</vt:lpstr>
      <vt:lpstr>학습코칭 Youtube</vt:lpstr>
      <vt:lpstr>독서 논술 Youtube</vt:lpstr>
      <vt:lpstr>국어 언어탐구 Youtube</vt:lpstr>
      <vt:lpstr>수학 수리탐구 Youtube</vt:lpstr>
      <vt:lpstr>영어 외국어영역 Youtube</vt:lpstr>
      <vt:lpstr>영어 외국어영역 Youtube</vt:lpstr>
      <vt:lpstr>NEAT(국가영어능력평가) Youtube</vt:lpstr>
      <vt:lpstr>과학 과학탐구 Youtube</vt:lpstr>
      <vt:lpstr>사회 사회탐구 Youtube</vt:lpstr>
      <vt:lpstr>체험학습 Youtube</vt:lpstr>
      <vt:lpstr>체험학습 Youtube</vt:lpstr>
      <vt:lpstr>스토리텔링 Youtube</vt:lpstr>
      <vt:lpstr>논술 구술면접 Youtube</vt:lpstr>
      <vt:lpstr>입학사정관제 Youtube</vt:lpstr>
      <vt:lpstr>조진표 진로지도 Youtube</vt:lpstr>
      <vt:lpstr>자기주도학습 전문가 이병훈 Youtube</vt:lpstr>
      <vt:lpstr>공부의 왕도!! - YouTube</vt:lpstr>
      <vt:lpstr>공신닷컴 YouTube</vt:lpstr>
      <vt:lpstr>손주은 YouTube</vt:lpstr>
      <vt:lpstr>티치미 YouTube</vt:lpstr>
      <vt:lpstr>학습 YouTube</vt:lpstr>
      <vt:lpstr>학습매니지먼트 YouTube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학습코칭 Youtube</dc:title>
  <dc:creator>SEC</dc:creator>
  <cp:lastModifiedBy>SEC</cp:lastModifiedBy>
  <cp:revision>14</cp:revision>
  <dcterms:created xsi:type="dcterms:W3CDTF">2011-10-01T13:14:34Z</dcterms:created>
  <dcterms:modified xsi:type="dcterms:W3CDTF">2011-10-01T14:21:43Z</dcterms:modified>
</cp:coreProperties>
</file>