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77" r:id="rId9"/>
    <p:sldId id="278" r:id="rId10"/>
    <p:sldId id="279" r:id="rId11"/>
    <p:sldId id="280" r:id="rId12"/>
    <p:sldId id="257" r:id="rId13"/>
    <p:sldId id="258" r:id="rId14"/>
    <p:sldId id="259" r:id="rId15"/>
    <p:sldId id="260" r:id="rId16"/>
    <p:sldId id="261" r:id="rId17"/>
    <p:sldId id="268" r:id="rId18"/>
    <p:sldId id="262" r:id="rId19"/>
    <p:sldId id="263" r:id="rId20"/>
    <p:sldId id="264" r:id="rId21"/>
    <p:sldId id="265" r:id="rId22"/>
    <p:sldId id="266" r:id="rId23"/>
    <p:sldId id="267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87" r:id="rId33"/>
    <p:sldId id="288" r:id="rId3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94660"/>
  </p:normalViewPr>
  <p:slideViewPr>
    <p:cSldViewPr>
      <p:cViewPr varScale="1">
        <p:scale>
          <a:sx n="77" d="100"/>
          <a:sy n="77" d="100"/>
        </p:scale>
        <p:origin x="-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stor.org/stable/10.2307/3152292" TargetMode="External"/><Relationship Id="rId1" Type="http://schemas.openxmlformats.org/officeDocument/2006/relationships/hyperlink" Target="http://eis.bris.ac.uk/~plajb/research/papers/Kuhn_for_DLB.pdf" TargetMode="Externa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http://blog.daum.net/_blog/BlogTypeView.do?blogid=068PI&amp;articleno=2486571&amp;_bloghome_menu=recenttext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stor.org/stable/10.2307/3152292" TargetMode="External"/><Relationship Id="rId1" Type="http://schemas.openxmlformats.org/officeDocument/2006/relationships/hyperlink" Target="http://eis.bris.ac.uk/~plajb/research/papers/Kuhn_for_DLB.pdf" TargetMode="External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http://blog.daum.net/_blog/BlogTypeView.do?blogid=068PI&amp;articleno=2486571&amp;_bloghome_menu=recenttex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BFC03-509A-44A1-9503-70FD7B592E9B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0B91E78-850F-4818-B1C0-90180AC8BADD}">
      <dgm:prSet phldrT="[텍스트]"/>
      <dgm:spPr/>
      <dgm:t>
        <a:bodyPr/>
        <a:lstStyle/>
        <a:p>
          <a:pPr latinLnBrk="1"/>
          <a:r>
            <a:rPr lang="ko-KR" altLang="en-US" dirty="0" smtClean="0"/>
            <a:t>영혼불멸</a:t>
          </a:r>
          <a:endParaRPr lang="en-US" altLang="ko-KR" dirty="0" smtClean="0"/>
        </a:p>
        <a:p>
          <a:pPr latinLnBrk="1"/>
          <a:r>
            <a:rPr lang="ko-KR" altLang="en-US" dirty="0" smtClean="0"/>
            <a:t>내세 판매 사기꾼</a:t>
          </a:r>
          <a:endParaRPr lang="ko-KR" altLang="en-US" dirty="0"/>
        </a:p>
      </dgm:t>
    </dgm:pt>
    <dgm:pt modelId="{95114248-615A-45EC-82B7-702E45D1AB18}" type="parTrans" cxnId="{2A0CC2B7-B0C6-4DB1-AC4D-AE06565F79D9}">
      <dgm:prSet/>
      <dgm:spPr/>
      <dgm:t>
        <a:bodyPr/>
        <a:lstStyle/>
        <a:p>
          <a:pPr latinLnBrk="1"/>
          <a:endParaRPr lang="ko-KR" altLang="en-US"/>
        </a:p>
      </dgm:t>
    </dgm:pt>
    <dgm:pt modelId="{9D733769-D087-45B9-9D1B-97AD1F2C61E9}" type="sibTrans" cxnId="{2A0CC2B7-B0C6-4DB1-AC4D-AE06565F79D9}">
      <dgm:prSet/>
      <dgm:spPr/>
      <dgm:t>
        <a:bodyPr/>
        <a:lstStyle/>
        <a:p>
          <a:pPr latinLnBrk="1"/>
          <a:endParaRPr lang="ko-KR" altLang="en-US"/>
        </a:p>
      </dgm:t>
    </dgm:pt>
    <dgm:pt modelId="{7619D3BD-0292-45B6-B17E-465282219C74}">
      <dgm:prSet phldrT="[텍스트]"/>
      <dgm:spPr/>
      <dgm:t>
        <a:bodyPr/>
        <a:lstStyle/>
        <a:p>
          <a:pPr latinLnBrk="1"/>
          <a:r>
            <a:rPr lang="ko-KR" altLang="en-US" dirty="0" smtClean="0"/>
            <a:t>사후 </a:t>
          </a:r>
          <a:endParaRPr lang="en-US" altLang="ko-KR" dirty="0" smtClean="0"/>
        </a:p>
        <a:p>
          <a:pPr latinLnBrk="1"/>
          <a:r>
            <a:rPr lang="ko-KR" altLang="en-US" dirty="0" smtClean="0"/>
            <a:t>영혼의 </a:t>
          </a:r>
          <a:endParaRPr lang="en-US" altLang="ko-KR" dirty="0" smtClean="0"/>
        </a:p>
        <a:p>
          <a:pPr latinLnBrk="1"/>
          <a:r>
            <a:rPr lang="ko-KR" altLang="en-US" dirty="0" smtClean="0"/>
            <a:t>세계에서</a:t>
          </a:r>
          <a:endParaRPr lang="en-US" altLang="ko-KR" dirty="0" smtClean="0"/>
        </a:p>
        <a:p>
          <a:pPr latinLnBrk="1"/>
          <a:r>
            <a:rPr lang="ko-KR" altLang="en-US" dirty="0" smtClean="0"/>
            <a:t>영혼이 영원함 </a:t>
          </a:r>
          <a:r>
            <a:rPr lang="en-US" altLang="ko-KR" dirty="0" smtClean="0"/>
            <a:t>?!</a:t>
          </a:r>
          <a:endParaRPr lang="ko-KR" altLang="en-US" dirty="0"/>
        </a:p>
      </dgm:t>
    </dgm:pt>
    <dgm:pt modelId="{86872434-7F9E-4723-AB56-42C677CD70D2}" type="parTrans" cxnId="{759C2C27-8625-44F5-8767-026E8B8BD911}">
      <dgm:prSet/>
      <dgm:spPr/>
      <dgm:t>
        <a:bodyPr/>
        <a:lstStyle/>
        <a:p>
          <a:pPr latinLnBrk="1"/>
          <a:endParaRPr lang="ko-KR" altLang="en-US"/>
        </a:p>
      </dgm:t>
    </dgm:pt>
    <dgm:pt modelId="{E92C2D44-E5EF-4520-A61D-921C7BBD112A}" type="sibTrans" cxnId="{759C2C27-8625-44F5-8767-026E8B8BD911}">
      <dgm:prSet/>
      <dgm:spPr/>
      <dgm:t>
        <a:bodyPr/>
        <a:lstStyle/>
        <a:p>
          <a:pPr latinLnBrk="1"/>
          <a:endParaRPr lang="ko-KR" altLang="en-US"/>
        </a:p>
      </dgm:t>
    </dgm:pt>
    <dgm:pt modelId="{FE7AB7C6-B2BB-47D4-9542-627D43AD4A4E}" type="pres">
      <dgm:prSet presAssocID="{A5DBFC03-509A-44A1-9503-70FD7B592E9B}" presName="compositeShape" presStyleCnt="0">
        <dgm:presLayoutVars>
          <dgm:chMax val="2"/>
          <dgm:dir/>
          <dgm:resizeHandles val="exact"/>
        </dgm:presLayoutVars>
      </dgm:prSet>
      <dgm:spPr/>
    </dgm:pt>
    <dgm:pt modelId="{D7E72B02-3237-4F76-B21D-1220D261CBC8}" type="pres">
      <dgm:prSet presAssocID="{A5DBFC03-509A-44A1-9503-70FD7B592E9B}" presName="ribbon" presStyleLbl="node1" presStyleIdx="0" presStyleCnt="1"/>
      <dgm:spPr/>
    </dgm:pt>
    <dgm:pt modelId="{F11B5B1E-4DD0-4DFE-BE47-9D191C26D723}" type="pres">
      <dgm:prSet presAssocID="{A5DBFC03-509A-44A1-9503-70FD7B592E9B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F4A1AD-4F54-44B1-ACF5-D764809CE352}" type="pres">
      <dgm:prSet presAssocID="{A5DBFC03-509A-44A1-9503-70FD7B592E9B}" presName="rightArrowText" presStyleLbl="node1" presStyleIdx="0" presStyleCnt="1" custScaleY="223509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70EA4EB-0F03-4280-9BD3-AE54BB9E42A5}" type="presOf" srcId="{A5DBFC03-509A-44A1-9503-70FD7B592E9B}" destId="{FE7AB7C6-B2BB-47D4-9542-627D43AD4A4E}" srcOrd="0" destOrd="0" presId="urn:microsoft.com/office/officeart/2005/8/layout/arrow6"/>
    <dgm:cxn modelId="{2A0CC2B7-B0C6-4DB1-AC4D-AE06565F79D9}" srcId="{A5DBFC03-509A-44A1-9503-70FD7B592E9B}" destId="{D0B91E78-850F-4818-B1C0-90180AC8BADD}" srcOrd="0" destOrd="0" parTransId="{95114248-615A-45EC-82B7-702E45D1AB18}" sibTransId="{9D733769-D087-45B9-9D1B-97AD1F2C61E9}"/>
    <dgm:cxn modelId="{3974B4F7-E4EC-415A-9DCC-D12DE6D97775}" type="presOf" srcId="{7619D3BD-0292-45B6-B17E-465282219C74}" destId="{97F4A1AD-4F54-44B1-ACF5-D764809CE352}" srcOrd="0" destOrd="0" presId="urn:microsoft.com/office/officeart/2005/8/layout/arrow6"/>
    <dgm:cxn modelId="{759C2C27-8625-44F5-8767-026E8B8BD911}" srcId="{A5DBFC03-509A-44A1-9503-70FD7B592E9B}" destId="{7619D3BD-0292-45B6-B17E-465282219C74}" srcOrd="1" destOrd="0" parTransId="{86872434-7F9E-4723-AB56-42C677CD70D2}" sibTransId="{E92C2D44-E5EF-4520-A61D-921C7BBD112A}"/>
    <dgm:cxn modelId="{ED3FEF9E-F4A1-44EB-8C0E-488A1DB8EC61}" type="presOf" srcId="{D0B91E78-850F-4818-B1C0-90180AC8BADD}" destId="{F11B5B1E-4DD0-4DFE-BE47-9D191C26D723}" srcOrd="0" destOrd="0" presId="urn:microsoft.com/office/officeart/2005/8/layout/arrow6"/>
    <dgm:cxn modelId="{30B12C9B-2B9B-46C2-A595-181DB42A6C19}" type="presParOf" srcId="{FE7AB7C6-B2BB-47D4-9542-627D43AD4A4E}" destId="{D7E72B02-3237-4F76-B21D-1220D261CBC8}" srcOrd="0" destOrd="0" presId="urn:microsoft.com/office/officeart/2005/8/layout/arrow6"/>
    <dgm:cxn modelId="{FC20CDD0-2FD4-412F-9011-247BCCB71193}" type="presParOf" srcId="{FE7AB7C6-B2BB-47D4-9542-627D43AD4A4E}" destId="{F11B5B1E-4DD0-4DFE-BE47-9D191C26D723}" srcOrd="1" destOrd="0" presId="urn:microsoft.com/office/officeart/2005/8/layout/arrow6"/>
    <dgm:cxn modelId="{B1762887-A84C-493F-BCE6-D72504EE2395}" type="presParOf" srcId="{FE7AB7C6-B2BB-47D4-9542-627D43AD4A4E}" destId="{97F4A1AD-4F54-44B1-ACF5-D764809CE35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6BA122-CD60-4187-A35F-4D4BCE278388}" type="doc">
      <dgm:prSet loTypeId="urn:microsoft.com/office/officeart/2005/8/layout/arrow5" loCatId="process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1196D4C-0E6A-4B1E-B9C6-120F1C24AD1A}">
      <dgm:prSet phldrT="[텍스트]"/>
      <dgm:spPr/>
      <dgm:t>
        <a:bodyPr/>
        <a:lstStyle/>
        <a:p>
          <a:pPr latinLnBrk="1"/>
          <a:r>
            <a:rPr lang="ko-KR" altLang="en-US" dirty="0" smtClean="0"/>
            <a:t>정상과학의 위기</a:t>
          </a:r>
          <a:endParaRPr lang="en-US" altLang="ko-KR" dirty="0" smtClean="0"/>
        </a:p>
        <a:p>
          <a:pPr latinLnBrk="1"/>
          <a:r>
            <a:rPr lang="en-US" b="1" dirty="0" smtClean="0">
              <a:hlinkClick xmlns:r="http://schemas.openxmlformats.org/officeDocument/2006/relationships" r:id="rId1"/>
            </a:rPr>
            <a:t>Thomas S</a:t>
          </a:r>
          <a:r>
            <a:rPr lang="en-US" b="0" dirty="0" smtClean="0">
              <a:hlinkClick xmlns:r="http://schemas.openxmlformats.org/officeDocument/2006/relationships" r:id="rId1"/>
            </a:rPr>
            <a:t>. </a:t>
          </a:r>
          <a:r>
            <a:rPr lang="en-US" b="1" dirty="0" smtClean="0">
              <a:hlinkClick xmlns:r="http://schemas.openxmlformats.org/officeDocument/2006/relationships" r:id="rId1"/>
            </a:rPr>
            <a:t>Kuhn</a:t>
          </a:r>
          <a:r>
            <a:rPr lang="en-US" b="0" dirty="0" smtClean="0"/>
            <a:t> </a:t>
          </a:r>
          <a:endParaRPr lang="en-US" altLang="ko-KR" dirty="0" smtClean="0"/>
        </a:p>
        <a:p>
          <a:pPr latinLnBrk="1"/>
          <a:endParaRPr lang="ko-KR" altLang="en-US" dirty="0"/>
        </a:p>
      </dgm:t>
    </dgm:pt>
    <dgm:pt modelId="{70EF4D0B-7923-4B16-894D-864E608DE39C}" type="parTrans" cxnId="{B42BC6A4-F665-47EE-9745-5E6F8277FCE8}">
      <dgm:prSet/>
      <dgm:spPr/>
      <dgm:t>
        <a:bodyPr/>
        <a:lstStyle/>
        <a:p>
          <a:pPr latinLnBrk="1"/>
          <a:endParaRPr lang="ko-KR" altLang="en-US"/>
        </a:p>
      </dgm:t>
    </dgm:pt>
    <dgm:pt modelId="{D28C4939-F82D-4755-8CB1-34112DE54FE7}" type="sibTrans" cxnId="{B42BC6A4-F665-47EE-9745-5E6F8277FCE8}">
      <dgm:prSet/>
      <dgm:spPr/>
      <dgm:t>
        <a:bodyPr/>
        <a:lstStyle/>
        <a:p>
          <a:pPr latinLnBrk="1"/>
          <a:endParaRPr lang="ko-KR" altLang="en-US"/>
        </a:p>
      </dgm:t>
    </dgm:pt>
    <dgm:pt modelId="{CE450DBE-4075-4214-9183-0E40FC51E9BD}">
      <dgm:prSet phldrT="[텍스트]" custT="1"/>
      <dgm:spPr/>
      <dgm:t>
        <a:bodyPr/>
        <a:lstStyle/>
        <a:p>
          <a:pPr latinLnBrk="1"/>
          <a:r>
            <a:rPr lang="ko-KR" altLang="en-US" sz="4000" dirty="0" smtClean="0"/>
            <a:t>이상과학</a:t>
          </a:r>
          <a:endParaRPr lang="en-US" altLang="ko-KR" sz="4000" dirty="0" smtClean="0"/>
        </a:p>
        <a:p>
          <a:pPr latinLnBrk="1"/>
          <a:r>
            <a:rPr lang="ko-KR" altLang="en-US" sz="4000" dirty="0" smtClean="0"/>
            <a:t>혁명</a:t>
          </a:r>
          <a:endParaRPr lang="en-US" altLang="ko-KR" sz="4000" dirty="0" smtClean="0"/>
        </a:p>
        <a:p>
          <a:pPr latinLnBrk="1"/>
          <a:r>
            <a:rPr lang="en-US" sz="2100" b="1" dirty="0" smtClean="0">
              <a:hlinkClick xmlns:r="http://schemas.openxmlformats.org/officeDocument/2006/relationships" r:id="rId2"/>
            </a:rPr>
            <a:t>Thomas Samuel Kuhn</a:t>
          </a:r>
          <a:r>
            <a:rPr lang="en-US" sz="2100" b="0" dirty="0" smtClean="0">
              <a:hlinkClick xmlns:r="http://schemas.openxmlformats.org/officeDocument/2006/relationships" r:id="rId2"/>
            </a:rPr>
            <a:t> (18 July 1922-17 June 1996)</a:t>
          </a:r>
          <a:r>
            <a:rPr lang="en-US" sz="2100" b="0" dirty="0" smtClean="0"/>
            <a:t> </a:t>
          </a:r>
          <a:endParaRPr lang="ko-KR" altLang="en-US" sz="2100" dirty="0"/>
        </a:p>
      </dgm:t>
    </dgm:pt>
    <dgm:pt modelId="{5CF4858C-9BAA-4805-A233-3428E0FEC697}" type="parTrans" cxnId="{84D76993-E8C5-4073-8BA1-9FE9D2620366}">
      <dgm:prSet/>
      <dgm:spPr/>
      <dgm:t>
        <a:bodyPr/>
        <a:lstStyle/>
        <a:p>
          <a:pPr latinLnBrk="1"/>
          <a:endParaRPr lang="ko-KR" altLang="en-US"/>
        </a:p>
      </dgm:t>
    </dgm:pt>
    <dgm:pt modelId="{C2E46432-AA42-4367-890F-13D053D0C1AD}" type="sibTrans" cxnId="{84D76993-E8C5-4073-8BA1-9FE9D2620366}">
      <dgm:prSet/>
      <dgm:spPr/>
      <dgm:t>
        <a:bodyPr/>
        <a:lstStyle/>
        <a:p>
          <a:pPr latinLnBrk="1"/>
          <a:endParaRPr lang="ko-KR" altLang="en-US"/>
        </a:p>
      </dgm:t>
    </dgm:pt>
    <dgm:pt modelId="{D2461974-956C-46D8-9F49-CA751D6BF54D}" type="pres">
      <dgm:prSet presAssocID="{216BA122-CD60-4187-A35F-4D4BCE278388}" presName="diagram" presStyleCnt="0">
        <dgm:presLayoutVars>
          <dgm:dir/>
          <dgm:resizeHandles val="exact"/>
        </dgm:presLayoutVars>
      </dgm:prSet>
      <dgm:spPr/>
    </dgm:pt>
    <dgm:pt modelId="{27929848-3C5D-42E9-A3B2-EF73E740C9EC}" type="pres">
      <dgm:prSet presAssocID="{31196D4C-0E6A-4B1E-B9C6-120F1C24AD1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76AC28F-AD8D-4E66-9255-37396D1FEE5B}" type="pres">
      <dgm:prSet presAssocID="{CE450DBE-4075-4214-9183-0E40FC51E9BD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89B5370-39DD-4C6B-B4F4-0DD8D7FC6287}" type="presOf" srcId="{31196D4C-0E6A-4B1E-B9C6-120F1C24AD1A}" destId="{27929848-3C5D-42E9-A3B2-EF73E740C9EC}" srcOrd="0" destOrd="0" presId="urn:microsoft.com/office/officeart/2005/8/layout/arrow5"/>
    <dgm:cxn modelId="{84D76993-E8C5-4073-8BA1-9FE9D2620366}" srcId="{216BA122-CD60-4187-A35F-4D4BCE278388}" destId="{CE450DBE-4075-4214-9183-0E40FC51E9BD}" srcOrd="1" destOrd="0" parTransId="{5CF4858C-9BAA-4805-A233-3428E0FEC697}" sibTransId="{C2E46432-AA42-4367-890F-13D053D0C1AD}"/>
    <dgm:cxn modelId="{B42BC6A4-F665-47EE-9745-5E6F8277FCE8}" srcId="{216BA122-CD60-4187-A35F-4D4BCE278388}" destId="{31196D4C-0E6A-4B1E-B9C6-120F1C24AD1A}" srcOrd="0" destOrd="0" parTransId="{70EF4D0B-7923-4B16-894D-864E608DE39C}" sibTransId="{D28C4939-F82D-4755-8CB1-34112DE54FE7}"/>
    <dgm:cxn modelId="{A18E8E1C-D73E-4C47-B05D-C92B12067BC6}" type="presOf" srcId="{216BA122-CD60-4187-A35F-4D4BCE278388}" destId="{D2461974-956C-46D8-9F49-CA751D6BF54D}" srcOrd="0" destOrd="0" presId="urn:microsoft.com/office/officeart/2005/8/layout/arrow5"/>
    <dgm:cxn modelId="{3B472BC7-B733-4D15-AE79-40EC34571EE1}" type="presOf" srcId="{CE450DBE-4075-4214-9183-0E40FC51E9BD}" destId="{B76AC28F-AD8D-4E66-9255-37396D1FEE5B}" srcOrd="0" destOrd="0" presId="urn:microsoft.com/office/officeart/2005/8/layout/arrow5"/>
    <dgm:cxn modelId="{5DBAB457-F684-438B-B63B-384E89ABB994}" type="presParOf" srcId="{D2461974-956C-46D8-9F49-CA751D6BF54D}" destId="{27929848-3C5D-42E9-A3B2-EF73E740C9EC}" srcOrd="0" destOrd="0" presId="urn:microsoft.com/office/officeart/2005/8/layout/arrow5"/>
    <dgm:cxn modelId="{28ECE25C-A52C-4BF1-9447-129C61D6086D}" type="presParOf" srcId="{D2461974-956C-46D8-9F49-CA751D6BF54D}" destId="{B76AC28F-AD8D-4E66-9255-37396D1FEE5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1793E8-9FB3-462C-9902-0952923D62A8}" type="doc">
      <dgm:prSet loTypeId="urn:microsoft.com/office/officeart/2005/8/layout/bProcess4" loCatId="process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7FFFBFE-6328-48E5-8E3E-515F5A3E24EF}">
      <dgm:prSet phldrT="[텍스트]"/>
      <dgm:spPr/>
      <dgm:t>
        <a:bodyPr/>
        <a:lstStyle/>
        <a:p>
          <a:pPr latinLnBrk="1"/>
          <a:r>
            <a:rPr lang="ko-KR" altLang="en-US" dirty="0" smtClean="0"/>
            <a:t>옛 과학</a:t>
          </a:r>
          <a:endParaRPr lang="ko-KR" altLang="en-US" dirty="0"/>
        </a:p>
      </dgm:t>
    </dgm:pt>
    <dgm:pt modelId="{CDA2B8A6-A245-4AA7-A896-7D2C5FF941B1}" type="parTrans" cxnId="{4E838DB8-C46C-4357-B0FC-FC01251DF6FA}">
      <dgm:prSet/>
      <dgm:spPr/>
      <dgm:t>
        <a:bodyPr/>
        <a:lstStyle/>
        <a:p>
          <a:pPr latinLnBrk="1"/>
          <a:endParaRPr lang="ko-KR" altLang="en-US"/>
        </a:p>
      </dgm:t>
    </dgm:pt>
    <dgm:pt modelId="{EB7D9AD8-469C-4605-84DB-BF9D4FCB0849}" type="sibTrans" cxnId="{4E838DB8-C46C-4357-B0FC-FC01251DF6FA}">
      <dgm:prSet/>
      <dgm:spPr/>
      <dgm:t>
        <a:bodyPr/>
        <a:lstStyle/>
        <a:p>
          <a:pPr latinLnBrk="1"/>
          <a:endParaRPr lang="ko-KR" altLang="en-US"/>
        </a:p>
      </dgm:t>
    </dgm:pt>
    <dgm:pt modelId="{EF0207AF-C669-40A2-8281-C4CCD45F6768}">
      <dgm:prSet phldrT="[텍스트]"/>
      <dgm:spPr/>
      <dgm:t>
        <a:bodyPr/>
        <a:lstStyle/>
        <a:p>
          <a:pPr latinLnBrk="1"/>
          <a:r>
            <a:rPr lang="ko-KR" altLang="en-US" dirty="0" smtClean="0"/>
            <a:t>패러다임</a:t>
          </a:r>
          <a:endParaRPr lang="en-US" altLang="ko-KR" dirty="0" smtClean="0"/>
        </a:p>
        <a:p>
          <a:pPr latinLnBrk="1"/>
          <a:r>
            <a:rPr lang="ko-KR" altLang="en-US" dirty="0" smtClean="0"/>
            <a:t>출현</a:t>
          </a:r>
          <a:endParaRPr lang="ko-KR" altLang="en-US" dirty="0"/>
        </a:p>
      </dgm:t>
    </dgm:pt>
    <dgm:pt modelId="{002A83EF-8D3C-4691-8C11-EB9EEF2A8A40}" type="parTrans" cxnId="{7D8BF282-161A-4669-B2C6-6952231D8D5E}">
      <dgm:prSet/>
      <dgm:spPr/>
      <dgm:t>
        <a:bodyPr/>
        <a:lstStyle/>
        <a:p>
          <a:pPr latinLnBrk="1"/>
          <a:endParaRPr lang="ko-KR" altLang="en-US"/>
        </a:p>
      </dgm:t>
    </dgm:pt>
    <dgm:pt modelId="{1068C57D-6E3E-4B30-9CF7-595AF81C2399}" type="sibTrans" cxnId="{7D8BF282-161A-4669-B2C6-6952231D8D5E}">
      <dgm:prSet/>
      <dgm:spPr/>
      <dgm:t>
        <a:bodyPr/>
        <a:lstStyle/>
        <a:p>
          <a:pPr latinLnBrk="1"/>
          <a:endParaRPr lang="ko-KR" altLang="en-US"/>
        </a:p>
      </dgm:t>
    </dgm:pt>
    <dgm:pt modelId="{0F9362FE-177F-47E8-A5A1-5DF3133CFAD7}">
      <dgm:prSet phldrT="[텍스트]"/>
      <dgm:spPr/>
      <dgm:t>
        <a:bodyPr/>
        <a:lstStyle/>
        <a:p>
          <a:pPr latinLnBrk="1"/>
          <a:r>
            <a:rPr lang="ko-KR" altLang="en-US" dirty="0" smtClean="0"/>
            <a:t>정상과학</a:t>
          </a:r>
          <a:endParaRPr lang="ko-KR" altLang="en-US" dirty="0"/>
        </a:p>
      </dgm:t>
    </dgm:pt>
    <dgm:pt modelId="{C8BE6C2E-E1DD-46A4-A3F5-58CCB898A531}" type="parTrans" cxnId="{C37EF38F-4EA9-4456-B56F-415B1F691A48}">
      <dgm:prSet/>
      <dgm:spPr/>
      <dgm:t>
        <a:bodyPr/>
        <a:lstStyle/>
        <a:p>
          <a:pPr latinLnBrk="1"/>
          <a:endParaRPr lang="ko-KR" altLang="en-US"/>
        </a:p>
      </dgm:t>
    </dgm:pt>
    <dgm:pt modelId="{84067162-3FB9-43B9-A4C7-4578461BADFA}" type="sibTrans" cxnId="{C37EF38F-4EA9-4456-B56F-415B1F691A48}">
      <dgm:prSet/>
      <dgm:spPr/>
      <dgm:t>
        <a:bodyPr/>
        <a:lstStyle/>
        <a:p>
          <a:pPr latinLnBrk="1"/>
          <a:endParaRPr lang="ko-KR" altLang="en-US"/>
        </a:p>
      </dgm:t>
    </dgm:pt>
    <dgm:pt modelId="{32A242C0-CA0C-45E7-AFE0-8B914A4569B5}">
      <dgm:prSet phldrT="[텍스트]"/>
      <dgm:spPr/>
      <dgm:t>
        <a:bodyPr/>
        <a:lstStyle/>
        <a:p>
          <a:pPr latinLnBrk="1"/>
          <a:r>
            <a:rPr lang="ko-KR" altLang="en-US" dirty="0" smtClean="0"/>
            <a:t>위기</a:t>
          </a:r>
          <a:endParaRPr lang="ko-KR" altLang="en-US" dirty="0"/>
        </a:p>
      </dgm:t>
    </dgm:pt>
    <dgm:pt modelId="{935D938F-E1AB-4CCA-97FD-3E8ACB5BB0F4}" type="parTrans" cxnId="{5430CACE-DB29-4C71-8306-D666C2F47076}">
      <dgm:prSet/>
      <dgm:spPr/>
      <dgm:t>
        <a:bodyPr/>
        <a:lstStyle/>
        <a:p>
          <a:pPr latinLnBrk="1"/>
          <a:endParaRPr lang="ko-KR" altLang="en-US"/>
        </a:p>
      </dgm:t>
    </dgm:pt>
    <dgm:pt modelId="{CCCA5350-C9D1-4283-8C90-EA3C24D1C3B3}" type="sibTrans" cxnId="{5430CACE-DB29-4C71-8306-D666C2F47076}">
      <dgm:prSet/>
      <dgm:spPr/>
      <dgm:t>
        <a:bodyPr/>
        <a:lstStyle/>
        <a:p>
          <a:pPr latinLnBrk="1"/>
          <a:endParaRPr lang="ko-KR" altLang="en-US"/>
        </a:p>
      </dgm:t>
    </dgm:pt>
    <dgm:pt modelId="{38701FBD-24AB-4A55-A200-B3CD47481A92}">
      <dgm:prSet phldrT="[텍스트]"/>
      <dgm:spPr/>
      <dgm:t>
        <a:bodyPr/>
        <a:lstStyle/>
        <a:p>
          <a:pPr latinLnBrk="1"/>
          <a:r>
            <a:rPr lang="ko-KR" altLang="en-US" dirty="0" smtClean="0"/>
            <a:t>혁명</a:t>
          </a:r>
          <a:endParaRPr lang="ko-KR" altLang="en-US" dirty="0"/>
        </a:p>
      </dgm:t>
    </dgm:pt>
    <dgm:pt modelId="{D031F410-6371-46E1-9C87-5FCCA538C2D4}" type="parTrans" cxnId="{6EF30EE8-7882-483E-8CC2-C15089D83822}">
      <dgm:prSet/>
      <dgm:spPr/>
      <dgm:t>
        <a:bodyPr/>
        <a:lstStyle/>
        <a:p>
          <a:pPr latinLnBrk="1"/>
          <a:endParaRPr lang="ko-KR" altLang="en-US"/>
        </a:p>
      </dgm:t>
    </dgm:pt>
    <dgm:pt modelId="{55B2815D-F842-44EC-92C4-ACFFC0A5C142}" type="sibTrans" cxnId="{6EF30EE8-7882-483E-8CC2-C15089D83822}">
      <dgm:prSet/>
      <dgm:spPr/>
      <dgm:t>
        <a:bodyPr/>
        <a:lstStyle/>
        <a:p>
          <a:pPr latinLnBrk="1"/>
          <a:endParaRPr lang="ko-KR" altLang="en-US"/>
        </a:p>
      </dgm:t>
    </dgm:pt>
    <dgm:pt modelId="{BE7C684A-321A-4686-BE9A-F8D1161769B0}">
      <dgm:prSet phldrT="[텍스트]"/>
      <dgm:spPr/>
      <dgm:t>
        <a:bodyPr/>
        <a:lstStyle/>
        <a:p>
          <a:pPr latinLnBrk="1"/>
          <a:r>
            <a:rPr lang="ko-KR" altLang="en-US" dirty="0" smtClean="0"/>
            <a:t>경쟁적</a:t>
          </a:r>
          <a:endParaRPr lang="en-US" altLang="ko-KR" dirty="0" smtClean="0"/>
        </a:p>
        <a:p>
          <a:pPr latinLnBrk="1"/>
          <a:r>
            <a:rPr lang="ko-KR" altLang="en-US" dirty="0" smtClean="0"/>
            <a:t>패러다임출현</a:t>
          </a:r>
          <a:endParaRPr lang="ko-KR" altLang="en-US" dirty="0"/>
        </a:p>
      </dgm:t>
    </dgm:pt>
    <dgm:pt modelId="{9047EE8E-A2A5-4302-9440-78D2FC3BDC6D}" type="parTrans" cxnId="{E8E3A482-4A38-4398-BCAE-0CC92EABCA1B}">
      <dgm:prSet/>
      <dgm:spPr/>
      <dgm:t>
        <a:bodyPr/>
        <a:lstStyle/>
        <a:p>
          <a:pPr latinLnBrk="1"/>
          <a:endParaRPr lang="ko-KR" altLang="en-US"/>
        </a:p>
      </dgm:t>
    </dgm:pt>
    <dgm:pt modelId="{A16EDE03-3F3C-45D0-895F-EB4571E5EB95}" type="sibTrans" cxnId="{E8E3A482-4A38-4398-BCAE-0CC92EABCA1B}">
      <dgm:prSet/>
      <dgm:spPr/>
      <dgm:t>
        <a:bodyPr/>
        <a:lstStyle/>
        <a:p>
          <a:pPr latinLnBrk="1"/>
          <a:endParaRPr lang="ko-KR" altLang="en-US"/>
        </a:p>
      </dgm:t>
    </dgm:pt>
    <dgm:pt modelId="{948969BA-93EF-4097-ABC9-57FAFE80800B}">
      <dgm:prSet phldrT="[텍스트]"/>
      <dgm:spPr/>
      <dgm:t>
        <a:bodyPr/>
        <a:lstStyle/>
        <a:p>
          <a:pPr latinLnBrk="1"/>
          <a:r>
            <a:rPr lang="ko-KR" altLang="en-US" dirty="0" smtClean="0"/>
            <a:t>새</a:t>
          </a:r>
          <a:endParaRPr lang="en-US" altLang="ko-KR" dirty="0" smtClean="0"/>
        </a:p>
        <a:p>
          <a:pPr latinLnBrk="1"/>
          <a:r>
            <a:rPr lang="ko-KR" altLang="en-US" dirty="0" smtClean="0"/>
            <a:t>정상과학</a:t>
          </a:r>
          <a:endParaRPr lang="ko-KR" altLang="en-US" dirty="0"/>
        </a:p>
      </dgm:t>
    </dgm:pt>
    <dgm:pt modelId="{413333E7-F105-4431-B3CD-302D5902C4D0}" type="parTrans" cxnId="{8A3A76F1-F468-48E5-85C0-2D922C7B74F6}">
      <dgm:prSet/>
      <dgm:spPr/>
      <dgm:t>
        <a:bodyPr/>
        <a:lstStyle/>
        <a:p>
          <a:pPr latinLnBrk="1"/>
          <a:endParaRPr lang="ko-KR" altLang="en-US"/>
        </a:p>
      </dgm:t>
    </dgm:pt>
    <dgm:pt modelId="{5C91C5AB-0C0B-454F-80D3-35B33A65D51A}" type="sibTrans" cxnId="{8A3A76F1-F468-48E5-85C0-2D922C7B74F6}">
      <dgm:prSet/>
      <dgm:spPr/>
      <dgm:t>
        <a:bodyPr/>
        <a:lstStyle/>
        <a:p>
          <a:pPr latinLnBrk="1"/>
          <a:endParaRPr lang="ko-KR" altLang="en-US"/>
        </a:p>
      </dgm:t>
    </dgm:pt>
    <dgm:pt modelId="{244F1252-452E-4670-B4BF-61A2EFB4FABF}">
      <dgm:prSet phldrT="[텍스트]"/>
      <dgm:spPr/>
      <dgm:t>
        <a:bodyPr/>
        <a:lstStyle/>
        <a:p>
          <a:pPr latinLnBrk="1"/>
          <a:r>
            <a:rPr lang="en-US" altLang="ko-KR" dirty="0" smtClean="0"/>
            <a:t>?!</a:t>
          </a:r>
          <a:endParaRPr lang="ko-KR" altLang="en-US" dirty="0"/>
        </a:p>
      </dgm:t>
    </dgm:pt>
    <dgm:pt modelId="{FE5A22BE-93B5-42B5-A1B5-4856006B878A}" type="parTrans" cxnId="{B90CBDA9-7B69-44F0-8766-7ED851DAF09B}">
      <dgm:prSet/>
      <dgm:spPr/>
      <dgm:t>
        <a:bodyPr/>
        <a:lstStyle/>
        <a:p>
          <a:pPr latinLnBrk="1"/>
          <a:endParaRPr lang="ko-KR" altLang="en-US"/>
        </a:p>
      </dgm:t>
    </dgm:pt>
    <dgm:pt modelId="{8BEFD183-4C55-430B-B788-08C7EA5592BF}" type="sibTrans" cxnId="{B90CBDA9-7B69-44F0-8766-7ED851DAF09B}">
      <dgm:prSet/>
      <dgm:spPr/>
      <dgm:t>
        <a:bodyPr/>
        <a:lstStyle/>
        <a:p>
          <a:pPr latinLnBrk="1"/>
          <a:endParaRPr lang="ko-KR" altLang="en-US"/>
        </a:p>
      </dgm:t>
    </dgm:pt>
    <dgm:pt modelId="{DD3F31C0-122E-42BB-9CDF-E828023AA9EB}">
      <dgm:prSet phldrT="[텍스트]"/>
      <dgm:spPr/>
      <dgm:t>
        <a:bodyPr/>
        <a:lstStyle/>
        <a:p>
          <a:pPr latinLnBrk="1"/>
          <a:r>
            <a:rPr lang="en-US" altLang="ko-KR" dirty="0" smtClean="0"/>
            <a:t>!?</a:t>
          </a:r>
          <a:endParaRPr lang="ko-KR" altLang="en-US" dirty="0"/>
        </a:p>
      </dgm:t>
    </dgm:pt>
    <dgm:pt modelId="{229ED200-2CB9-4445-8660-78E528594192}" type="parTrans" cxnId="{7CBFC6F2-4F91-4813-8027-E855233AC4CA}">
      <dgm:prSet/>
      <dgm:spPr/>
      <dgm:t>
        <a:bodyPr/>
        <a:lstStyle/>
        <a:p>
          <a:pPr latinLnBrk="1"/>
          <a:endParaRPr lang="ko-KR" altLang="en-US"/>
        </a:p>
      </dgm:t>
    </dgm:pt>
    <dgm:pt modelId="{5944BA83-15EB-4064-BEF0-3ABABB26E5E9}" type="sibTrans" cxnId="{7CBFC6F2-4F91-4813-8027-E855233AC4CA}">
      <dgm:prSet/>
      <dgm:spPr/>
      <dgm:t>
        <a:bodyPr/>
        <a:lstStyle/>
        <a:p>
          <a:pPr latinLnBrk="1"/>
          <a:endParaRPr lang="ko-KR" altLang="en-US"/>
        </a:p>
      </dgm:t>
    </dgm:pt>
    <dgm:pt modelId="{BF085408-7F64-444A-9ADB-C32ED6D709CB}" type="pres">
      <dgm:prSet presAssocID="{421793E8-9FB3-462C-9902-0952923D62A8}" presName="Name0" presStyleCnt="0">
        <dgm:presLayoutVars>
          <dgm:dir/>
          <dgm:resizeHandles/>
        </dgm:presLayoutVars>
      </dgm:prSet>
      <dgm:spPr/>
    </dgm:pt>
    <dgm:pt modelId="{D0ADF46F-CAA7-4D15-9400-ADA19CFEE16F}" type="pres">
      <dgm:prSet presAssocID="{97FFFBFE-6328-48E5-8E3E-515F5A3E24EF}" presName="compNode" presStyleCnt="0"/>
      <dgm:spPr/>
    </dgm:pt>
    <dgm:pt modelId="{A4C30B1E-6614-428B-973B-02E1BCBEBE9C}" type="pres">
      <dgm:prSet presAssocID="{97FFFBFE-6328-48E5-8E3E-515F5A3E24EF}" presName="dummyConnPt" presStyleCnt="0"/>
      <dgm:spPr/>
    </dgm:pt>
    <dgm:pt modelId="{D9145CE8-363F-40FC-BFF4-038D92E74195}" type="pres">
      <dgm:prSet presAssocID="{97FFFBFE-6328-48E5-8E3E-515F5A3E24EF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806B4E-B9A4-449A-99A5-ADC50AE7DD05}" type="pres">
      <dgm:prSet presAssocID="{EB7D9AD8-469C-4605-84DB-BF9D4FCB0849}" presName="sibTrans" presStyleLbl="bgSibTrans2D1" presStyleIdx="0" presStyleCnt="8"/>
      <dgm:spPr/>
    </dgm:pt>
    <dgm:pt modelId="{B2DF1A67-3476-4979-A041-7492F60FC837}" type="pres">
      <dgm:prSet presAssocID="{EF0207AF-C669-40A2-8281-C4CCD45F6768}" presName="compNode" presStyleCnt="0"/>
      <dgm:spPr/>
    </dgm:pt>
    <dgm:pt modelId="{1934D236-2034-4F08-BDD7-325741502160}" type="pres">
      <dgm:prSet presAssocID="{EF0207AF-C669-40A2-8281-C4CCD45F6768}" presName="dummyConnPt" presStyleCnt="0"/>
      <dgm:spPr/>
    </dgm:pt>
    <dgm:pt modelId="{41B108CC-2815-49F2-90EC-7442DAB33165}" type="pres">
      <dgm:prSet presAssocID="{EF0207AF-C669-40A2-8281-C4CCD45F6768}" presName="node" presStyleLbl="node1" presStyleIdx="1" presStyleCnt="9">
        <dgm:presLayoutVars>
          <dgm:bulletEnabled val="1"/>
        </dgm:presLayoutVars>
      </dgm:prSet>
      <dgm:spPr/>
    </dgm:pt>
    <dgm:pt modelId="{1474D384-0A71-44BA-80BD-4BD14A6B0FC8}" type="pres">
      <dgm:prSet presAssocID="{1068C57D-6E3E-4B30-9CF7-595AF81C2399}" presName="sibTrans" presStyleLbl="bgSibTrans2D1" presStyleIdx="1" presStyleCnt="8"/>
      <dgm:spPr/>
    </dgm:pt>
    <dgm:pt modelId="{DA0F9F1B-E0C2-4B79-847F-9FD5C5A03CCA}" type="pres">
      <dgm:prSet presAssocID="{0F9362FE-177F-47E8-A5A1-5DF3133CFAD7}" presName="compNode" presStyleCnt="0"/>
      <dgm:spPr/>
    </dgm:pt>
    <dgm:pt modelId="{CFB5D413-D157-40D3-A981-A20F1A767F5C}" type="pres">
      <dgm:prSet presAssocID="{0F9362FE-177F-47E8-A5A1-5DF3133CFAD7}" presName="dummyConnPt" presStyleCnt="0"/>
      <dgm:spPr/>
    </dgm:pt>
    <dgm:pt modelId="{82A96B66-E1D3-4E10-9AB9-AFA11518865D}" type="pres">
      <dgm:prSet presAssocID="{0F9362FE-177F-47E8-A5A1-5DF3133CFAD7}" presName="node" presStyleLbl="node1" presStyleIdx="2" presStyleCnt="9">
        <dgm:presLayoutVars>
          <dgm:bulletEnabled val="1"/>
        </dgm:presLayoutVars>
      </dgm:prSet>
      <dgm:spPr/>
    </dgm:pt>
    <dgm:pt modelId="{8D0C7F81-F9EE-4845-9D2E-384F84183B5C}" type="pres">
      <dgm:prSet presAssocID="{84067162-3FB9-43B9-A4C7-4578461BADFA}" presName="sibTrans" presStyleLbl="bgSibTrans2D1" presStyleIdx="2" presStyleCnt="8"/>
      <dgm:spPr/>
    </dgm:pt>
    <dgm:pt modelId="{39B4F0B3-FEEE-485A-B578-3B9A46326DD4}" type="pres">
      <dgm:prSet presAssocID="{32A242C0-CA0C-45E7-AFE0-8B914A4569B5}" presName="compNode" presStyleCnt="0"/>
      <dgm:spPr/>
    </dgm:pt>
    <dgm:pt modelId="{350B4DFC-454D-4577-A33B-3C4C46C7950C}" type="pres">
      <dgm:prSet presAssocID="{32A242C0-CA0C-45E7-AFE0-8B914A4569B5}" presName="dummyConnPt" presStyleCnt="0"/>
      <dgm:spPr/>
    </dgm:pt>
    <dgm:pt modelId="{7E6B2C3F-F3B7-4471-8AA1-FC06C9FF7850}" type="pres">
      <dgm:prSet presAssocID="{32A242C0-CA0C-45E7-AFE0-8B914A4569B5}" presName="node" presStyleLbl="node1" presStyleIdx="3" presStyleCnt="9">
        <dgm:presLayoutVars>
          <dgm:bulletEnabled val="1"/>
        </dgm:presLayoutVars>
      </dgm:prSet>
      <dgm:spPr/>
    </dgm:pt>
    <dgm:pt modelId="{BFF8CE03-49BC-4075-9934-FE9AC7ED2573}" type="pres">
      <dgm:prSet presAssocID="{CCCA5350-C9D1-4283-8C90-EA3C24D1C3B3}" presName="sibTrans" presStyleLbl="bgSibTrans2D1" presStyleIdx="3" presStyleCnt="8"/>
      <dgm:spPr/>
    </dgm:pt>
    <dgm:pt modelId="{078AB236-C9E6-4090-B5B1-1036F202274E}" type="pres">
      <dgm:prSet presAssocID="{38701FBD-24AB-4A55-A200-B3CD47481A92}" presName="compNode" presStyleCnt="0"/>
      <dgm:spPr/>
    </dgm:pt>
    <dgm:pt modelId="{9A6B2FE0-3552-483F-B7CD-7AD56EC4D7C4}" type="pres">
      <dgm:prSet presAssocID="{38701FBD-24AB-4A55-A200-B3CD47481A92}" presName="dummyConnPt" presStyleCnt="0"/>
      <dgm:spPr/>
    </dgm:pt>
    <dgm:pt modelId="{8B34B162-9E4A-41D6-8E3F-91D4D8D4AA28}" type="pres">
      <dgm:prSet presAssocID="{38701FBD-24AB-4A55-A200-B3CD47481A92}" presName="node" presStyleLbl="node1" presStyleIdx="4" presStyleCnt="9">
        <dgm:presLayoutVars>
          <dgm:bulletEnabled val="1"/>
        </dgm:presLayoutVars>
      </dgm:prSet>
      <dgm:spPr/>
    </dgm:pt>
    <dgm:pt modelId="{8A746438-893C-40E2-A5BA-D35B52954207}" type="pres">
      <dgm:prSet presAssocID="{55B2815D-F842-44EC-92C4-ACFFC0A5C142}" presName="sibTrans" presStyleLbl="bgSibTrans2D1" presStyleIdx="4" presStyleCnt="8"/>
      <dgm:spPr/>
    </dgm:pt>
    <dgm:pt modelId="{0FB6E8A5-AF51-4E67-BD37-ED8522453B69}" type="pres">
      <dgm:prSet presAssocID="{BE7C684A-321A-4686-BE9A-F8D1161769B0}" presName="compNode" presStyleCnt="0"/>
      <dgm:spPr/>
    </dgm:pt>
    <dgm:pt modelId="{F3740912-3D4D-4647-9847-62801B29ADC2}" type="pres">
      <dgm:prSet presAssocID="{BE7C684A-321A-4686-BE9A-F8D1161769B0}" presName="dummyConnPt" presStyleCnt="0"/>
      <dgm:spPr/>
    </dgm:pt>
    <dgm:pt modelId="{EFD7EB7C-2CA0-4B49-A144-2571A88F5C61}" type="pres">
      <dgm:prSet presAssocID="{BE7C684A-321A-4686-BE9A-F8D1161769B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75B0C26-C503-463A-A40F-CDB9A4DF62D9}" type="pres">
      <dgm:prSet presAssocID="{A16EDE03-3F3C-45D0-895F-EB4571E5EB95}" presName="sibTrans" presStyleLbl="bgSibTrans2D1" presStyleIdx="5" presStyleCnt="8"/>
      <dgm:spPr/>
    </dgm:pt>
    <dgm:pt modelId="{C810506B-AE2E-4BB0-A288-70127933BA1D}" type="pres">
      <dgm:prSet presAssocID="{948969BA-93EF-4097-ABC9-57FAFE80800B}" presName="compNode" presStyleCnt="0"/>
      <dgm:spPr/>
    </dgm:pt>
    <dgm:pt modelId="{674D5400-4004-483E-BDFF-2205B57AF46B}" type="pres">
      <dgm:prSet presAssocID="{948969BA-93EF-4097-ABC9-57FAFE80800B}" presName="dummyConnPt" presStyleCnt="0"/>
      <dgm:spPr/>
    </dgm:pt>
    <dgm:pt modelId="{16CAA6B5-ACB3-4688-9A48-0217295EE4D4}" type="pres">
      <dgm:prSet presAssocID="{948969BA-93EF-4097-ABC9-57FAFE80800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A6A030A-8550-421A-BBD4-F469C872C4C6}" type="pres">
      <dgm:prSet presAssocID="{5C91C5AB-0C0B-454F-80D3-35B33A65D51A}" presName="sibTrans" presStyleLbl="bgSibTrans2D1" presStyleIdx="6" presStyleCnt="8"/>
      <dgm:spPr/>
    </dgm:pt>
    <dgm:pt modelId="{C7924146-A872-4FF2-B703-5F5457597706}" type="pres">
      <dgm:prSet presAssocID="{244F1252-452E-4670-B4BF-61A2EFB4FABF}" presName="compNode" presStyleCnt="0"/>
      <dgm:spPr/>
    </dgm:pt>
    <dgm:pt modelId="{DE1F4632-3F56-410C-A52E-9F2ADABFCBC1}" type="pres">
      <dgm:prSet presAssocID="{244F1252-452E-4670-B4BF-61A2EFB4FABF}" presName="dummyConnPt" presStyleCnt="0"/>
      <dgm:spPr/>
    </dgm:pt>
    <dgm:pt modelId="{10F26080-7370-4EF5-BD23-107224986821}" type="pres">
      <dgm:prSet presAssocID="{244F1252-452E-4670-B4BF-61A2EFB4FABF}" presName="node" presStyleLbl="node1" presStyleIdx="7" presStyleCnt="9">
        <dgm:presLayoutVars>
          <dgm:bulletEnabled val="1"/>
        </dgm:presLayoutVars>
      </dgm:prSet>
      <dgm:spPr/>
    </dgm:pt>
    <dgm:pt modelId="{5A3A1395-5CE3-40BE-8B1B-1842F438756F}" type="pres">
      <dgm:prSet presAssocID="{8BEFD183-4C55-430B-B788-08C7EA5592BF}" presName="sibTrans" presStyleLbl="bgSibTrans2D1" presStyleIdx="7" presStyleCnt="8"/>
      <dgm:spPr/>
    </dgm:pt>
    <dgm:pt modelId="{072A6D39-3FE9-48B0-A074-049515FEB4A5}" type="pres">
      <dgm:prSet presAssocID="{DD3F31C0-122E-42BB-9CDF-E828023AA9EB}" presName="compNode" presStyleCnt="0"/>
      <dgm:spPr/>
    </dgm:pt>
    <dgm:pt modelId="{F78DF80D-F74A-4A32-A65D-961BE17D802C}" type="pres">
      <dgm:prSet presAssocID="{DD3F31C0-122E-42BB-9CDF-E828023AA9EB}" presName="dummyConnPt" presStyleCnt="0"/>
      <dgm:spPr/>
    </dgm:pt>
    <dgm:pt modelId="{6DE30DFA-5094-4FCA-BB21-AB4CE34F76B2}" type="pres">
      <dgm:prSet presAssocID="{DD3F31C0-122E-42BB-9CDF-E828023AA9EB}" presName="node" presStyleLbl="node1" presStyleIdx="8" presStyleCnt="9">
        <dgm:presLayoutVars>
          <dgm:bulletEnabled val="1"/>
        </dgm:presLayoutVars>
      </dgm:prSet>
      <dgm:spPr/>
    </dgm:pt>
  </dgm:ptLst>
  <dgm:cxnLst>
    <dgm:cxn modelId="{8A3A76F1-F468-48E5-85C0-2D922C7B74F6}" srcId="{421793E8-9FB3-462C-9902-0952923D62A8}" destId="{948969BA-93EF-4097-ABC9-57FAFE80800B}" srcOrd="6" destOrd="0" parTransId="{413333E7-F105-4431-B3CD-302D5902C4D0}" sibTransId="{5C91C5AB-0C0B-454F-80D3-35B33A65D51A}"/>
    <dgm:cxn modelId="{4E838DB8-C46C-4357-B0FC-FC01251DF6FA}" srcId="{421793E8-9FB3-462C-9902-0952923D62A8}" destId="{97FFFBFE-6328-48E5-8E3E-515F5A3E24EF}" srcOrd="0" destOrd="0" parTransId="{CDA2B8A6-A245-4AA7-A896-7D2C5FF941B1}" sibTransId="{EB7D9AD8-469C-4605-84DB-BF9D4FCB0849}"/>
    <dgm:cxn modelId="{B37F9FB4-D4E9-4E18-92E7-EBAA4E435E8F}" type="presOf" srcId="{EF0207AF-C669-40A2-8281-C4CCD45F6768}" destId="{41B108CC-2815-49F2-90EC-7442DAB33165}" srcOrd="0" destOrd="0" presId="urn:microsoft.com/office/officeart/2005/8/layout/bProcess4"/>
    <dgm:cxn modelId="{488C2567-9EB5-4AC0-94EB-50A17CEA42FE}" type="presOf" srcId="{38701FBD-24AB-4A55-A200-B3CD47481A92}" destId="{8B34B162-9E4A-41D6-8E3F-91D4D8D4AA28}" srcOrd="0" destOrd="0" presId="urn:microsoft.com/office/officeart/2005/8/layout/bProcess4"/>
    <dgm:cxn modelId="{6EF30EE8-7882-483E-8CC2-C15089D83822}" srcId="{421793E8-9FB3-462C-9902-0952923D62A8}" destId="{38701FBD-24AB-4A55-A200-B3CD47481A92}" srcOrd="4" destOrd="0" parTransId="{D031F410-6371-46E1-9C87-5FCCA538C2D4}" sibTransId="{55B2815D-F842-44EC-92C4-ACFFC0A5C142}"/>
    <dgm:cxn modelId="{AC315EB1-06C8-487F-9521-9B68947E96C4}" type="presOf" srcId="{948969BA-93EF-4097-ABC9-57FAFE80800B}" destId="{16CAA6B5-ACB3-4688-9A48-0217295EE4D4}" srcOrd="0" destOrd="0" presId="urn:microsoft.com/office/officeart/2005/8/layout/bProcess4"/>
    <dgm:cxn modelId="{E8E3A482-4A38-4398-BCAE-0CC92EABCA1B}" srcId="{421793E8-9FB3-462C-9902-0952923D62A8}" destId="{BE7C684A-321A-4686-BE9A-F8D1161769B0}" srcOrd="5" destOrd="0" parTransId="{9047EE8E-A2A5-4302-9440-78D2FC3BDC6D}" sibTransId="{A16EDE03-3F3C-45D0-895F-EB4571E5EB95}"/>
    <dgm:cxn modelId="{100A18D2-528C-4A4B-80E5-B7E049A678CD}" type="presOf" srcId="{84067162-3FB9-43B9-A4C7-4578461BADFA}" destId="{8D0C7F81-F9EE-4845-9D2E-384F84183B5C}" srcOrd="0" destOrd="0" presId="urn:microsoft.com/office/officeart/2005/8/layout/bProcess4"/>
    <dgm:cxn modelId="{9BF34B69-3462-40E8-97D4-23B80FDD31A0}" type="presOf" srcId="{421793E8-9FB3-462C-9902-0952923D62A8}" destId="{BF085408-7F64-444A-9ADB-C32ED6D709CB}" srcOrd="0" destOrd="0" presId="urn:microsoft.com/office/officeart/2005/8/layout/bProcess4"/>
    <dgm:cxn modelId="{069E0248-2172-45FD-870B-2A15FCF62855}" type="presOf" srcId="{97FFFBFE-6328-48E5-8E3E-515F5A3E24EF}" destId="{D9145CE8-363F-40FC-BFF4-038D92E74195}" srcOrd="0" destOrd="0" presId="urn:microsoft.com/office/officeart/2005/8/layout/bProcess4"/>
    <dgm:cxn modelId="{B9AEDDE3-F74E-4F0A-86D8-B6956EFE7F20}" type="presOf" srcId="{244F1252-452E-4670-B4BF-61A2EFB4FABF}" destId="{10F26080-7370-4EF5-BD23-107224986821}" srcOrd="0" destOrd="0" presId="urn:microsoft.com/office/officeart/2005/8/layout/bProcess4"/>
    <dgm:cxn modelId="{89F50F25-89C8-46FF-9B3D-9F5FA8BF10C7}" type="presOf" srcId="{DD3F31C0-122E-42BB-9CDF-E828023AA9EB}" destId="{6DE30DFA-5094-4FCA-BB21-AB4CE34F76B2}" srcOrd="0" destOrd="0" presId="urn:microsoft.com/office/officeart/2005/8/layout/bProcess4"/>
    <dgm:cxn modelId="{B8689059-424F-446E-AC18-8CBAFA2D995C}" type="presOf" srcId="{CCCA5350-C9D1-4283-8C90-EA3C24D1C3B3}" destId="{BFF8CE03-49BC-4075-9934-FE9AC7ED2573}" srcOrd="0" destOrd="0" presId="urn:microsoft.com/office/officeart/2005/8/layout/bProcess4"/>
    <dgm:cxn modelId="{78B8F370-591E-4756-A4CA-5783A9A69478}" type="presOf" srcId="{0F9362FE-177F-47E8-A5A1-5DF3133CFAD7}" destId="{82A96B66-E1D3-4E10-9AB9-AFA11518865D}" srcOrd="0" destOrd="0" presId="urn:microsoft.com/office/officeart/2005/8/layout/bProcess4"/>
    <dgm:cxn modelId="{C37EF38F-4EA9-4456-B56F-415B1F691A48}" srcId="{421793E8-9FB3-462C-9902-0952923D62A8}" destId="{0F9362FE-177F-47E8-A5A1-5DF3133CFAD7}" srcOrd="2" destOrd="0" parTransId="{C8BE6C2E-E1DD-46A4-A3F5-58CCB898A531}" sibTransId="{84067162-3FB9-43B9-A4C7-4578461BADFA}"/>
    <dgm:cxn modelId="{5BF91CF0-BB5A-4E99-917E-4EBFC3A55D01}" type="presOf" srcId="{32A242C0-CA0C-45E7-AFE0-8B914A4569B5}" destId="{7E6B2C3F-F3B7-4471-8AA1-FC06C9FF7850}" srcOrd="0" destOrd="0" presId="urn:microsoft.com/office/officeart/2005/8/layout/bProcess4"/>
    <dgm:cxn modelId="{7CBFC6F2-4F91-4813-8027-E855233AC4CA}" srcId="{421793E8-9FB3-462C-9902-0952923D62A8}" destId="{DD3F31C0-122E-42BB-9CDF-E828023AA9EB}" srcOrd="8" destOrd="0" parTransId="{229ED200-2CB9-4445-8660-78E528594192}" sibTransId="{5944BA83-15EB-4064-BEF0-3ABABB26E5E9}"/>
    <dgm:cxn modelId="{317043B7-C73D-4448-9846-5CE6CBE188B8}" type="presOf" srcId="{A16EDE03-3F3C-45D0-895F-EB4571E5EB95}" destId="{475B0C26-C503-463A-A40F-CDB9A4DF62D9}" srcOrd="0" destOrd="0" presId="urn:microsoft.com/office/officeart/2005/8/layout/bProcess4"/>
    <dgm:cxn modelId="{099C1561-F853-4F81-8084-A40E6F944B08}" type="presOf" srcId="{EB7D9AD8-469C-4605-84DB-BF9D4FCB0849}" destId="{31806B4E-B9A4-449A-99A5-ADC50AE7DD05}" srcOrd="0" destOrd="0" presId="urn:microsoft.com/office/officeart/2005/8/layout/bProcess4"/>
    <dgm:cxn modelId="{4BCD94C7-4196-43F0-8F0B-A4E0ED255EA7}" type="presOf" srcId="{55B2815D-F842-44EC-92C4-ACFFC0A5C142}" destId="{8A746438-893C-40E2-A5BA-D35B52954207}" srcOrd="0" destOrd="0" presId="urn:microsoft.com/office/officeart/2005/8/layout/bProcess4"/>
    <dgm:cxn modelId="{B90CBDA9-7B69-44F0-8766-7ED851DAF09B}" srcId="{421793E8-9FB3-462C-9902-0952923D62A8}" destId="{244F1252-452E-4670-B4BF-61A2EFB4FABF}" srcOrd="7" destOrd="0" parTransId="{FE5A22BE-93B5-42B5-A1B5-4856006B878A}" sibTransId="{8BEFD183-4C55-430B-B788-08C7EA5592BF}"/>
    <dgm:cxn modelId="{5430CACE-DB29-4C71-8306-D666C2F47076}" srcId="{421793E8-9FB3-462C-9902-0952923D62A8}" destId="{32A242C0-CA0C-45E7-AFE0-8B914A4569B5}" srcOrd="3" destOrd="0" parTransId="{935D938F-E1AB-4CCA-97FD-3E8ACB5BB0F4}" sibTransId="{CCCA5350-C9D1-4283-8C90-EA3C24D1C3B3}"/>
    <dgm:cxn modelId="{825D7132-44CD-4132-811B-6D5785133486}" type="presOf" srcId="{5C91C5AB-0C0B-454F-80D3-35B33A65D51A}" destId="{1A6A030A-8550-421A-BBD4-F469C872C4C6}" srcOrd="0" destOrd="0" presId="urn:microsoft.com/office/officeart/2005/8/layout/bProcess4"/>
    <dgm:cxn modelId="{AB6DF640-39EF-4C79-8307-AB2371F02AE7}" type="presOf" srcId="{8BEFD183-4C55-430B-B788-08C7EA5592BF}" destId="{5A3A1395-5CE3-40BE-8B1B-1842F438756F}" srcOrd="0" destOrd="0" presId="urn:microsoft.com/office/officeart/2005/8/layout/bProcess4"/>
    <dgm:cxn modelId="{254A5ED0-97AC-426A-8755-14BB55644367}" type="presOf" srcId="{BE7C684A-321A-4686-BE9A-F8D1161769B0}" destId="{EFD7EB7C-2CA0-4B49-A144-2571A88F5C61}" srcOrd="0" destOrd="0" presId="urn:microsoft.com/office/officeart/2005/8/layout/bProcess4"/>
    <dgm:cxn modelId="{7D8BF282-161A-4669-B2C6-6952231D8D5E}" srcId="{421793E8-9FB3-462C-9902-0952923D62A8}" destId="{EF0207AF-C669-40A2-8281-C4CCD45F6768}" srcOrd="1" destOrd="0" parTransId="{002A83EF-8D3C-4691-8C11-EB9EEF2A8A40}" sibTransId="{1068C57D-6E3E-4B30-9CF7-595AF81C2399}"/>
    <dgm:cxn modelId="{E3B0E3B6-E1C0-486F-A737-5FA551448CD1}" type="presOf" srcId="{1068C57D-6E3E-4B30-9CF7-595AF81C2399}" destId="{1474D384-0A71-44BA-80BD-4BD14A6B0FC8}" srcOrd="0" destOrd="0" presId="urn:microsoft.com/office/officeart/2005/8/layout/bProcess4"/>
    <dgm:cxn modelId="{14312378-045C-4E4D-A9B8-040C02B6DB9B}" type="presParOf" srcId="{BF085408-7F64-444A-9ADB-C32ED6D709CB}" destId="{D0ADF46F-CAA7-4D15-9400-ADA19CFEE16F}" srcOrd="0" destOrd="0" presId="urn:microsoft.com/office/officeart/2005/8/layout/bProcess4"/>
    <dgm:cxn modelId="{279AB99E-A150-45B3-A26A-906D1DD2597B}" type="presParOf" srcId="{D0ADF46F-CAA7-4D15-9400-ADA19CFEE16F}" destId="{A4C30B1E-6614-428B-973B-02E1BCBEBE9C}" srcOrd="0" destOrd="0" presId="urn:microsoft.com/office/officeart/2005/8/layout/bProcess4"/>
    <dgm:cxn modelId="{869FE3FF-E8A0-4C0A-9CD9-3C76A44E095A}" type="presParOf" srcId="{D0ADF46F-CAA7-4D15-9400-ADA19CFEE16F}" destId="{D9145CE8-363F-40FC-BFF4-038D92E74195}" srcOrd="1" destOrd="0" presId="urn:microsoft.com/office/officeart/2005/8/layout/bProcess4"/>
    <dgm:cxn modelId="{C6A3C6A2-7212-4151-81B1-9D0022702D39}" type="presParOf" srcId="{BF085408-7F64-444A-9ADB-C32ED6D709CB}" destId="{31806B4E-B9A4-449A-99A5-ADC50AE7DD05}" srcOrd="1" destOrd="0" presId="urn:microsoft.com/office/officeart/2005/8/layout/bProcess4"/>
    <dgm:cxn modelId="{AC8A8DBA-F6F4-42DE-A50D-02E0F3FB72E2}" type="presParOf" srcId="{BF085408-7F64-444A-9ADB-C32ED6D709CB}" destId="{B2DF1A67-3476-4979-A041-7492F60FC837}" srcOrd="2" destOrd="0" presId="urn:microsoft.com/office/officeart/2005/8/layout/bProcess4"/>
    <dgm:cxn modelId="{7138727F-C3FF-4F4D-80D7-C6114A41A259}" type="presParOf" srcId="{B2DF1A67-3476-4979-A041-7492F60FC837}" destId="{1934D236-2034-4F08-BDD7-325741502160}" srcOrd="0" destOrd="0" presId="urn:microsoft.com/office/officeart/2005/8/layout/bProcess4"/>
    <dgm:cxn modelId="{8EDAA99D-6FCC-4F7E-8379-5BDB7F4D199B}" type="presParOf" srcId="{B2DF1A67-3476-4979-A041-7492F60FC837}" destId="{41B108CC-2815-49F2-90EC-7442DAB33165}" srcOrd="1" destOrd="0" presId="urn:microsoft.com/office/officeart/2005/8/layout/bProcess4"/>
    <dgm:cxn modelId="{53D015C1-9A14-4BAC-944A-028EB1F6187A}" type="presParOf" srcId="{BF085408-7F64-444A-9ADB-C32ED6D709CB}" destId="{1474D384-0A71-44BA-80BD-4BD14A6B0FC8}" srcOrd="3" destOrd="0" presId="urn:microsoft.com/office/officeart/2005/8/layout/bProcess4"/>
    <dgm:cxn modelId="{F39A368E-154B-45FB-8A1C-5379311A6BBC}" type="presParOf" srcId="{BF085408-7F64-444A-9ADB-C32ED6D709CB}" destId="{DA0F9F1B-E0C2-4B79-847F-9FD5C5A03CCA}" srcOrd="4" destOrd="0" presId="urn:microsoft.com/office/officeart/2005/8/layout/bProcess4"/>
    <dgm:cxn modelId="{0F6D8C87-C188-4C38-B7B4-84FA7A8FDA33}" type="presParOf" srcId="{DA0F9F1B-E0C2-4B79-847F-9FD5C5A03CCA}" destId="{CFB5D413-D157-40D3-A981-A20F1A767F5C}" srcOrd="0" destOrd="0" presId="urn:microsoft.com/office/officeart/2005/8/layout/bProcess4"/>
    <dgm:cxn modelId="{71333A75-0BA7-4114-B1BA-95DE89E8DE96}" type="presParOf" srcId="{DA0F9F1B-E0C2-4B79-847F-9FD5C5A03CCA}" destId="{82A96B66-E1D3-4E10-9AB9-AFA11518865D}" srcOrd="1" destOrd="0" presId="urn:microsoft.com/office/officeart/2005/8/layout/bProcess4"/>
    <dgm:cxn modelId="{0B07445E-69B4-414D-B9AE-DB9A4C24947F}" type="presParOf" srcId="{BF085408-7F64-444A-9ADB-C32ED6D709CB}" destId="{8D0C7F81-F9EE-4845-9D2E-384F84183B5C}" srcOrd="5" destOrd="0" presId="urn:microsoft.com/office/officeart/2005/8/layout/bProcess4"/>
    <dgm:cxn modelId="{D5C56E1E-569D-4D84-83DD-7D43E40E35CD}" type="presParOf" srcId="{BF085408-7F64-444A-9ADB-C32ED6D709CB}" destId="{39B4F0B3-FEEE-485A-B578-3B9A46326DD4}" srcOrd="6" destOrd="0" presId="urn:microsoft.com/office/officeart/2005/8/layout/bProcess4"/>
    <dgm:cxn modelId="{D4D7FF96-015F-488E-98D8-154C734041D1}" type="presParOf" srcId="{39B4F0B3-FEEE-485A-B578-3B9A46326DD4}" destId="{350B4DFC-454D-4577-A33B-3C4C46C7950C}" srcOrd="0" destOrd="0" presId="urn:microsoft.com/office/officeart/2005/8/layout/bProcess4"/>
    <dgm:cxn modelId="{B20EBF1B-6790-4316-916E-48E7F896760B}" type="presParOf" srcId="{39B4F0B3-FEEE-485A-B578-3B9A46326DD4}" destId="{7E6B2C3F-F3B7-4471-8AA1-FC06C9FF7850}" srcOrd="1" destOrd="0" presId="urn:microsoft.com/office/officeart/2005/8/layout/bProcess4"/>
    <dgm:cxn modelId="{6DC729F8-4E10-4F61-B776-7CDCB532D77B}" type="presParOf" srcId="{BF085408-7F64-444A-9ADB-C32ED6D709CB}" destId="{BFF8CE03-49BC-4075-9934-FE9AC7ED2573}" srcOrd="7" destOrd="0" presId="urn:microsoft.com/office/officeart/2005/8/layout/bProcess4"/>
    <dgm:cxn modelId="{A9480FAD-AE28-4F45-9450-2695E314D9B0}" type="presParOf" srcId="{BF085408-7F64-444A-9ADB-C32ED6D709CB}" destId="{078AB236-C9E6-4090-B5B1-1036F202274E}" srcOrd="8" destOrd="0" presId="urn:microsoft.com/office/officeart/2005/8/layout/bProcess4"/>
    <dgm:cxn modelId="{31FAA741-F5BA-4726-A14A-C8C8AC00B669}" type="presParOf" srcId="{078AB236-C9E6-4090-B5B1-1036F202274E}" destId="{9A6B2FE0-3552-483F-B7CD-7AD56EC4D7C4}" srcOrd="0" destOrd="0" presId="urn:microsoft.com/office/officeart/2005/8/layout/bProcess4"/>
    <dgm:cxn modelId="{6AB2A33C-80F2-4ACC-95C1-719DA2CB7A15}" type="presParOf" srcId="{078AB236-C9E6-4090-B5B1-1036F202274E}" destId="{8B34B162-9E4A-41D6-8E3F-91D4D8D4AA28}" srcOrd="1" destOrd="0" presId="urn:microsoft.com/office/officeart/2005/8/layout/bProcess4"/>
    <dgm:cxn modelId="{AA59C7CD-100C-4839-80ED-150F0F77F8C8}" type="presParOf" srcId="{BF085408-7F64-444A-9ADB-C32ED6D709CB}" destId="{8A746438-893C-40E2-A5BA-D35B52954207}" srcOrd="9" destOrd="0" presId="urn:microsoft.com/office/officeart/2005/8/layout/bProcess4"/>
    <dgm:cxn modelId="{064C1380-D082-475B-8301-0130619CABE7}" type="presParOf" srcId="{BF085408-7F64-444A-9ADB-C32ED6D709CB}" destId="{0FB6E8A5-AF51-4E67-BD37-ED8522453B69}" srcOrd="10" destOrd="0" presId="urn:microsoft.com/office/officeart/2005/8/layout/bProcess4"/>
    <dgm:cxn modelId="{67F1DC4E-179C-447F-812E-718E74CB5771}" type="presParOf" srcId="{0FB6E8A5-AF51-4E67-BD37-ED8522453B69}" destId="{F3740912-3D4D-4647-9847-62801B29ADC2}" srcOrd="0" destOrd="0" presId="urn:microsoft.com/office/officeart/2005/8/layout/bProcess4"/>
    <dgm:cxn modelId="{59282C4E-9018-4B1B-B0CF-B72419D3744A}" type="presParOf" srcId="{0FB6E8A5-AF51-4E67-BD37-ED8522453B69}" destId="{EFD7EB7C-2CA0-4B49-A144-2571A88F5C61}" srcOrd="1" destOrd="0" presId="urn:microsoft.com/office/officeart/2005/8/layout/bProcess4"/>
    <dgm:cxn modelId="{1C3049E9-C28F-4E49-B535-588C9B4F8C52}" type="presParOf" srcId="{BF085408-7F64-444A-9ADB-C32ED6D709CB}" destId="{475B0C26-C503-463A-A40F-CDB9A4DF62D9}" srcOrd="11" destOrd="0" presId="urn:microsoft.com/office/officeart/2005/8/layout/bProcess4"/>
    <dgm:cxn modelId="{0550CE5D-2816-424D-A5E9-C398FD5232CD}" type="presParOf" srcId="{BF085408-7F64-444A-9ADB-C32ED6D709CB}" destId="{C810506B-AE2E-4BB0-A288-70127933BA1D}" srcOrd="12" destOrd="0" presId="urn:microsoft.com/office/officeart/2005/8/layout/bProcess4"/>
    <dgm:cxn modelId="{3A6938C3-F7D6-4B15-84DF-A4F8AE999601}" type="presParOf" srcId="{C810506B-AE2E-4BB0-A288-70127933BA1D}" destId="{674D5400-4004-483E-BDFF-2205B57AF46B}" srcOrd="0" destOrd="0" presId="urn:microsoft.com/office/officeart/2005/8/layout/bProcess4"/>
    <dgm:cxn modelId="{1C301363-0D2F-494D-9549-4E7097D88B33}" type="presParOf" srcId="{C810506B-AE2E-4BB0-A288-70127933BA1D}" destId="{16CAA6B5-ACB3-4688-9A48-0217295EE4D4}" srcOrd="1" destOrd="0" presId="urn:microsoft.com/office/officeart/2005/8/layout/bProcess4"/>
    <dgm:cxn modelId="{CA4BA0F8-B00D-4C64-902F-72006A41D86A}" type="presParOf" srcId="{BF085408-7F64-444A-9ADB-C32ED6D709CB}" destId="{1A6A030A-8550-421A-BBD4-F469C872C4C6}" srcOrd="13" destOrd="0" presId="urn:microsoft.com/office/officeart/2005/8/layout/bProcess4"/>
    <dgm:cxn modelId="{EFD3A722-7C5A-4AA7-890A-9B74F1E47B72}" type="presParOf" srcId="{BF085408-7F64-444A-9ADB-C32ED6D709CB}" destId="{C7924146-A872-4FF2-B703-5F5457597706}" srcOrd="14" destOrd="0" presId="urn:microsoft.com/office/officeart/2005/8/layout/bProcess4"/>
    <dgm:cxn modelId="{77C6050D-7402-47F3-BF5F-79CC6BC124D5}" type="presParOf" srcId="{C7924146-A872-4FF2-B703-5F5457597706}" destId="{DE1F4632-3F56-410C-A52E-9F2ADABFCBC1}" srcOrd="0" destOrd="0" presId="urn:microsoft.com/office/officeart/2005/8/layout/bProcess4"/>
    <dgm:cxn modelId="{CA88484D-8648-4186-89BA-E16A367AD6CA}" type="presParOf" srcId="{C7924146-A872-4FF2-B703-5F5457597706}" destId="{10F26080-7370-4EF5-BD23-107224986821}" srcOrd="1" destOrd="0" presId="urn:microsoft.com/office/officeart/2005/8/layout/bProcess4"/>
    <dgm:cxn modelId="{976CEB54-390A-4044-8F3C-BB9C1D3E6D86}" type="presParOf" srcId="{BF085408-7F64-444A-9ADB-C32ED6D709CB}" destId="{5A3A1395-5CE3-40BE-8B1B-1842F438756F}" srcOrd="15" destOrd="0" presId="urn:microsoft.com/office/officeart/2005/8/layout/bProcess4"/>
    <dgm:cxn modelId="{2AB852A5-9E16-4DF7-BA59-A1C81AB14E50}" type="presParOf" srcId="{BF085408-7F64-444A-9ADB-C32ED6D709CB}" destId="{072A6D39-3FE9-48B0-A074-049515FEB4A5}" srcOrd="16" destOrd="0" presId="urn:microsoft.com/office/officeart/2005/8/layout/bProcess4"/>
    <dgm:cxn modelId="{EB7F4C9F-4E3D-420F-9415-4915844F6A13}" type="presParOf" srcId="{072A6D39-3FE9-48B0-A074-049515FEB4A5}" destId="{F78DF80D-F74A-4A32-A65D-961BE17D802C}" srcOrd="0" destOrd="0" presId="urn:microsoft.com/office/officeart/2005/8/layout/bProcess4"/>
    <dgm:cxn modelId="{4F460BC5-186C-49E3-9577-2D11BD337E8A}" type="presParOf" srcId="{072A6D39-3FE9-48B0-A074-049515FEB4A5}" destId="{6DE30DFA-5094-4FCA-BB21-AB4CE34F76B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74DC20-AA6E-490F-B477-A69C943DFD10}" type="doc">
      <dgm:prSet loTypeId="urn:microsoft.com/office/officeart/2005/8/layout/gear1" loCatId="cycle" qsTypeId="urn:microsoft.com/office/officeart/2005/8/quickstyle/3d7" qsCatId="3D" csTypeId="urn:microsoft.com/office/officeart/2005/8/colors/accent1_2" csCatId="accent1" phldr="1"/>
      <dgm:spPr/>
    </dgm:pt>
    <dgm:pt modelId="{0EFDFCDB-FDB4-429B-9451-196E48FD5FA3}">
      <dgm:prSet phldrT="[텍스트]"/>
      <dgm:spPr/>
      <dgm:t>
        <a:bodyPr/>
        <a:lstStyle/>
        <a:p>
          <a:pPr latinLnBrk="1"/>
          <a:r>
            <a:rPr lang="ko-KR" altLang="en-US" dirty="0" smtClean="0"/>
            <a:t>세상</a:t>
          </a:r>
          <a:endParaRPr lang="ko-KR" altLang="en-US" dirty="0"/>
        </a:p>
      </dgm:t>
    </dgm:pt>
    <dgm:pt modelId="{3CFE8516-C311-4F66-B34D-DCEF72F985AB}" type="parTrans" cxnId="{5843BFB6-DA70-4ABF-A1EA-BDBE754AD020}">
      <dgm:prSet/>
      <dgm:spPr/>
      <dgm:t>
        <a:bodyPr/>
        <a:lstStyle/>
        <a:p>
          <a:pPr latinLnBrk="1"/>
          <a:endParaRPr lang="ko-KR" altLang="en-US"/>
        </a:p>
      </dgm:t>
    </dgm:pt>
    <dgm:pt modelId="{E2006E64-DEF9-43AB-8F98-847748CEE5CF}" type="sibTrans" cxnId="{5843BFB6-DA70-4ABF-A1EA-BDBE754AD020}">
      <dgm:prSet/>
      <dgm:spPr/>
      <dgm:t>
        <a:bodyPr/>
        <a:lstStyle/>
        <a:p>
          <a:pPr latinLnBrk="1"/>
          <a:endParaRPr lang="ko-KR" altLang="en-US"/>
        </a:p>
      </dgm:t>
    </dgm:pt>
    <dgm:pt modelId="{8F79CE39-F88A-4EBE-B3D9-57C8E5E18E06}">
      <dgm:prSet phldrT="[텍스트]"/>
      <dgm:spPr/>
      <dgm:t>
        <a:bodyPr/>
        <a:lstStyle/>
        <a:p>
          <a:pPr latinLnBrk="1"/>
          <a:r>
            <a:rPr lang="ko-KR" altLang="en-US" dirty="0" smtClean="0"/>
            <a:t>언어</a:t>
          </a:r>
          <a:endParaRPr lang="ko-KR" altLang="en-US" dirty="0"/>
        </a:p>
      </dgm:t>
    </dgm:pt>
    <dgm:pt modelId="{F2F9CB7C-13B2-4398-9E1E-2F946E140CCD}" type="parTrans" cxnId="{B99E0149-E49B-42A8-86C2-12E0CF496EC6}">
      <dgm:prSet/>
      <dgm:spPr/>
      <dgm:t>
        <a:bodyPr/>
        <a:lstStyle/>
        <a:p>
          <a:pPr latinLnBrk="1"/>
          <a:endParaRPr lang="ko-KR" altLang="en-US"/>
        </a:p>
      </dgm:t>
    </dgm:pt>
    <dgm:pt modelId="{C2873F96-97E0-4979-A0F9-B9E3686713F8}" type="sibTrans" cxnId="{B99E0149-E49B-42A8-86C2-12E0CF496EC6}">
      <dgm:prSet/>
      <dgm:spPr/>
      <dgm:t>
        <a:bodyPr/>
        <a:lstStyle/>
        <a:p>
          <a:pPr latinLnBrk="1"/>
          <a:endParaRPr lang="ko-KR" altLang="en-US"/>
        </a:p>
      </dgm:t>
    </dgm:pt>
    <dgm:pt modelId="{76BD7FFF-4A5D-452E-BD08-4499E0E7F129}">
      <dgm:prSet phldrT="[텍스트]"/>
      <dgm:spPr/>
      <dgm:t>
        <a:bodyPr/>
        <a:lstStyle/>
        <a:p>
          <a:pPr latinLnBrk="1"/>
          <a:r>
            <a:rPr lang="ko-KR" altLang="en-US" dirty="0" smtClean="0"/>
            <a:t>사실</a:t>
          </a:r>
          <a:endParaRPr lang="ko-KR" altLang="en-US" dirty="0"/>
        </a:p>
      </dgm:t>
    </dgm:pt>
    <dgm:pt modelId="{52978E6F-6486-421D-964A-ED9268D1A951}" type="parTrans" cxnId="{B0B2505A-190E-4CA5-8E4D-88C1360C063F}">
      <dgm:prSet/>
      <dgm:spPr/>
      <dgm:t>
        <a:bodyPr/>
        <a:lstStyle/>
        <a:p>
          <a:pPr latinLnBrk="1"/>
          <a:endParaRPr lang="ko-KR" altLang="en-US"/>
        </a:p>
      </dgm:t>
    </dgm:pt>
    <dgm:pt modelId="{94BB5521-CD89-4A37-BF83-6BFAD8A87BCC}" type="sibTrans" cxnId="{B0B2505A-190E-4CA5-8E4D-88C1360C063F}">
      <dgm:prSet/>
      <dgm:spPr/>
      <dgm:t>
        <a:bodyPr/>
        <a:lstStyle/>
        <a:p>
          <a:pPr latinLnBrk="1"/>
          <a:endParaRPr lang="ko-KR" altLang="en-US"/>
        </a:p>
      </dgm:t>
    </dgm:pt>
    <dgm:pt modelId="{5CC232FC-31C3-46C5-9F36-5358F251353B}" type="pres">
      <dgm:prSet presAssocID="{DF74DC20-AA6E-490F-B477-A69C943DFD1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5A574D7-028F-4730-8216-65B45DA6F6D6}" type="pres">
      <dgm:prSet presAssocID="{0EFDFCDB-FDB4-429B-9451-196E48FD5FA3}" presName="gear1" presStyleLbl="node1" presStyleIdx="0" presStyleCnt="3">
        <dgm:presLayoutVars>
          <dgm:chMax val="1"/>
          <dgm:bulletEnabled val="1"/>
        </dgm:presLayoutVars>
      </dgm:prSet>
      <dgm:spPr/>
    </dgm:pt>
    <dgm:pt modelId="{D462A0C0-2F43-482F-85FB-EF9D4E1717B2}" type="pres">
      <dgm:prSet presAssocID="{0EFDFCDB-FDB4-429B-9451-196E48FD5FA3}" presName="gear1srcNode" presStyleLbl="node1" presStyleIdx="0" presStyleCnt="3"/>
      <dgm:spPr/>
    </dgm:pt>
    <dgm:pt modelId="{2B0516A4-85A5-45CB-B1E3-933F46F512CA}" type="pres">
      <dgm:prSet presAssocID="{0EFDFCDB-FDB4-429B-9451-196E48FD5FA3}" presName="gear1dstNode" presStyleLbl="node1" presStyleIdx="0" presStyleCnt="3"/>
      <dgm:spPr/>
    </dgm:pt>
    <dgm:pt modelId="{FE2309AE-0097-430A-BDFC-55C27420BEC5}" type="pres">
      <dgm:prSet presAssocID="{8F79CE39-F88A-4EBE-B3D9-57C8E5E18E06}" presName="gear2" presStyleLbl="node1" presStyleIdx="1" presStyleCnt="3">
        <dgm:presLayoutVars>
          <dgm:chMax val="1"/>
          <dgm:bulletEnabled val="1"/>
        </dgm:presLayoutVars>
      </dgm:prSet>
      <dgm:spPr/>
    </dgm:pt>
    <dgm:pt modelId="{75C524C0-21EE-432D-9CAB-7EE2D88785D2}" type="pres">
      <dgm:prSet presAssocID="{8F79CE39-F88A-4EBE-B3D9-57C8E5E18E06}" presName="gear2srcNode" presStyleLbl="node1" presStyleIdx="1" presStyleCnt="3"/>
      <dgm:spPr/>
    </dgm:pt>
    <dgm:pt modelId="{4441C7CF-3F15-49C8-8EBB-476E578E09E6}" type="pres">
      <dgm:prSet presAssocID="{8F79CE39-F88A-4EBE-B3D9-57C8E5E18E06}" presName="gear2dstNode" presStyleLbl="node1" presStyleIdx="1" presStyleCnt="3"/>
      <dgm:spPr/>
    </dgm:pt>
    <dgm:pt modelId="{24081F08-851B-4DFF-823C-298CC6E67F54}" type="pres">
      <dgm:prSet presAssocID="{76BD7FFF-4A5D-452E-BD08-4499E0E7F129}" presName="gear3" presStyleLbl="node1" presStyleIdx="2" presStyleCnt="3"/>
      <dgm:spPr/>
    </dgm:pt>
    <dgm:pt modelId="{1623148F-0801-43E5-B1F5-7ACCCCE91F39}" type="pres">
      <dgm:prSet presAssocID="{76BD7FFF-4A5D-452E-BD08-4499E0E7F129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9A2B6C0-0024-47B1-98A9-2F80595DD4EE}" type="pres">
      <dgm:prSet presAssocID="{76BD7FFF-4A5D-452E-BD08-4499E0E7F129}" presName="gear3srcNode" presStyleLbl="node1" presStyleIdx="2" presStyleCnt="3"/>
      <dgm:spPr/>
    </dgm:pt>
    <dgm:pt modelId="{B7FC7BD8-C2EB-4356-BAA7-31FB15295920}" type="pres">
      <dgm:prSet presAssocID="{76BD7FFF-4A5D-452E-BD08-4499E0E7F129}" presName="gear3dstNode" presStyleLbl="node1" presStyleIdx="2" presStyleCnt="3"/>
      <dgm:spPr/>
    </dgm:pt>
    <dgm:pt modelId="{997DA2B4-4DF7-4E80-8631-78664C0518F3}" type="pres">
      <dgm:prSet presAssocID="{E2006E64-DEF9-43AB-8F98-847748CEE5CF}" presName="connector1" presStyleLbl="sibTrans2D1" presStyleIdx="0" presStyleCnt="3"/>
      <dgm:spPr/>
    </dgm:pt>
    <dgm:pt modelId="{9E9DB754-FAD5-4E39-8767-0AF61A39BE3B}" type="pres">
      <dgm:prSet presAssocID="{C2873F96-97E0-4979-A0F9-B9E3686713F8}" presName="connector2" presStyleLbl="sibTrans2D1" presStyleIdx="1" presStyleCnt="3"/>
      <dgm:spPr/>
    </dgm:pt>
    <dgm:pt modelId="{AB0DA0AA-464F-4875-A923-78580172FA66}" type="pres">
      <dgm:prSet presAssocID="{94BB5521-CD89-4A37-BF83-6BFAD8A87BCC}" presName="connector3" presStyleLbl="sibTrans2D1" presStyleIdx="2" presStyleCnt="3"/>
      <dgm:spPr/>
    </dgm:pt>
  </dgm:ptLst>
  <dgm:cxnLst>
    <dgm:cxn modelId="{2AA93140-A9FC-4B13-B62C-E693825E4D89}" type="presOf" srcId="{8F79CE39-F88A-4EBE-B3D9-57C8E5E18E06}" destId="{75C524C0-21EE-432D-9CAB-7EE2D88785D2}" srcOrd="1" destOrd="0" presId="urn:microsoft.com/office/officeart/2005/8/layout/gear1"/>
    <dgm:cxn modelId="{A5747989-0783-43E7-9F69-3E6EB9F29308}" type="presOf" srcId="{94BB5521-CD89-4A37-BF83-6BFAD8A87BCC}" destId="{AB0DA0AA-464F-4875-A923-78580172FA66}" srcOrd="0" destOrd="0" presId="urn:microsoft.com/office/officeart/2005/8/layout/gear1"/>
    <dgm:cxn modelId="{B02A61B4-5348-463A-B4EC-A91FADF2A30A}" type="presOf" srcId="{8F79CE39-F88A-4EBE-B3D9-57C8E5E18E06}" destId="{FE2309AE-0097-430A-BDFC-55C27420BEC5}" srcOrd="0" destOrd="0" presId="urn:microsoft.com/office/officeart/2005/8/layout/gear1"/>
    <dgm:cxn modelId="{938E6806-4167-486D-BDD3-F8A7E32573B0}" type="presOf" srcId="{0EFDFCDB-FDB4-429B-9451-196E48FD5FA3}" destId="{55A574D7-028F-4730-8216-65B45DA6F6D6}" srcOrd="0" destOrd="0" presId="urn:microsoft.com/office/officeart/2005/8/layout/gear1"/>
    <dgm:cxn modelId="{FD72DAB3-407E-4855-A9FF-357AB918C9DD}" type="presOf" srcId="{8F79CE39-F88A-4EBE-B3D9-57C8E5E18E06}" destId="{4441C7CF-3F15-49C8-8EBB-476E578E09E6}" srcOrd="2" destOrd="0" presId="urn:microsoft.com/office/officeart/2005/8/layout/gear1"/>
    <dgm:cxn modelId="{74E17A16-5FFA-42D7-BDCB-7317C377BB62}" type="presOf" srcId="{C2873F96-97E0-4979-A0F9-B9E3686713F8}" destId="{9E9DB754-FAD5-4E39-8767-0AF61A39BE3B}" srcOrd="0" destOrd="0" presId="urn:microsoft.com/office/officeart/2005/8/layout/gear1"/>
    <dgm:cxn modelId="{F2929CA1-295B-4239-B044-0482AD7D9404}" type="presOf" srcId="{76BD7FFF-4A5D-452E-BD08-4499E0E7F129}" destId="{24081F08-851B-4DFF-823C-298CC6E67F54}" srcOrd="0" destOrd="0" presId="urn:microsoft.com/office/officeart/2005/8/layout/gear1"/>
    <dgm:cxn modelId="{B0B2505A-190E-4CA5-8E4D-88C1360C063F}" srcId="{DF74DC20-AA6E-490F-B477-A69C943DFD10}" destId="{76BD7FFF-4A5D-452E-BD08-4499E0E7F129}" srcOrd="2" destOrd="0" parTransId="{52978E6F-6486-421D-964A-ED9268D1A951}" sibTransId="{94BB5521-CD89-4A37-BF83-6BFAD8A87BCC}"/>
    <dgm:cxn modelId="{B99E0149-E49B-42A8-86C2-12E0CF496EC6}" srcId="{DF74DC20-AA6E-490F-B477-A69C943DFD10}" destId="{8F79CE39-F88A-4EBE-B3D9-57C8E5E18E06}" srcOrd="1" destOrd="0" parTransId="{F2F9CB7C-13B2-4398-9E1E-2F946E140CCD}" sibTransId="{C2873F96-97E0-4979-A0F9-B9E3686713F8}"/>
    <dgm:cxn modelId="{599F1AC3-7CD7-4FE1-B54E-7CE94B785463}" type="presOf" srcId="{E2006E64-DEF9-43AB-8F98-847748CEE5CF}" destId="{997DA2B4-4DF7-4E80-8631-78664C0518F3}" srcOrd="0" destOrd="0" presId="urn:microsoft.com/office/officeart/2005/8/layout/gear1"/>
    <dgm:cxn modelId="{6CB0BA9E-0693-4C89-ADFB-79865C5672C1}" type="presOf" srcId="{0EFDFCDB-FDB4-429B-9451-196E48FD5FA3}" destId="{D462A0C0-2F43-482F-85FB-EF9D4E1717B2}" srcOrd="1" destOrd="0" presId="urn:microsoft.com/office/officeart/2005/8/layout/gear1"/>
    <dgm:cxn modelId="{1A5DA7CF-BA81-499B-B99F-1062B4716896}" type="presOf" srcId="{DF74DC20-AA6E-490F-B477-A69C943DFD10}" destId="{5CC232FC-31C3-46C5-9F36-5358F251353B}" srcOrd="0" destOrd="0" presId="urn:microsoft.com/office/officeart/2005/8/layout/gear1"/>
    <dgm:cxn modelId="{5843BFB6-DA70-4ABF-A1EA-BDBE754AD020}" srcId="{DF74DC20-AA6E-490F-B477-A69C943DFD10}" destId="{0EFDFCDB-FDB4-429B-9451-196E48FD5FA3}" srcOrd="0" destOrd="0" parTransId="{3CFE8516-C311-4F66-B34D-DCEF72F985AB}" sibTransId="{E2006E64-DEF9-43AB-8F98-847748CEE5CF}"/>
    <dgm:cxn modelId="{7A2FAAA8-334C-41C0-BCD8-A8C82DF94D8C}" type="presOf" srcId="{76BD7FFF-4A5D-452E-BD08-4499E0E7F129}" destId="{B7FC7BD8-C2EB-4356-BAA7-31FB15295920}" srcOrd="3" destOrd="0" presId="urn:microsoft.com/office/officeart/2005/8/layout/gear1"/>
    <dgm:cxn modelId="{3870ABFA-7FEF-4AE5-A400-9E21966DA6EB}" type="presOf" srcId="{76BD7FFF-4A5D-452E-BD08-4499E0E7F129}" destId="{1623148F-0801-43E5-B1F5-7ACCCCE91F39}" srcOrd="1" destOrd="0" presId="urn:microsoft.com/office/officeart/2005/8/layout/gear1"/>
    <dgm:cxn modelId="{1D7BD8F2-62FA-43C6-B692-72F09EBE98C2}" type="presOf" srcId="{76BD7FFF-4A5D-452E-BD08-4499E0E7F129}" destId="{C9A2B6C0-0024-47B1-98A9-2F80595DD4EE}" srcOrd="2" destOrd="0" presId="urn:microsoft.com/office/officeart/2005/8/layout/gear1"/>
    <dgm:cxn modelId="{2091C0F5-7E56-426C-97E4-73E018205AEE}" type="presOf" srcId="{0EFDFCDB-FDB4-429B-9451-196E48FD5FA3}" destId="{2B0516A4-85A5-45CB-B1E3-933F46F512CA}" srcOrd="2" destOrd="0" presId="urn:microsoft.com/office/officeart/2005/8/layout/gear1"/>
    <dgm:cxn modelId="{08062AB3-C729-414E-BB8D-C33B27AD0A1F}" type="presParOf" srcId="{5CC232FC-31C3-46C5-9F36-5358F251353B}" destId="{55A574D7-028F-4730-8216-65B45DA6F6D6}" srcOrd="0" destOrd="0" presId="urn:microsoft.com/office/officeart/2005/8/layout/gear1"/>
    <dgm:cxn modelId="{93005B6B-E883-4592-920C-E2326B26AAE1}" type="presParOf" srcId="{5CC232FC-31C3-46C5-9F36-5358F251353B}" destId="{D462A0C0-2F43-482F-85FB-EF9D4E1717B2}" srcOrd="1" destOrd="0" presId="urn:microsoft.com/office/officeart/2005/8/layout/gear1"/>
    <dgm:cxn modelId="{38803EF5-20E1-4592-A5FD-A5A0F136882B}" type="presParOf" srcId="{5CC232FC-31C3-46C5-9F36-5358F251353B}" destId="{2B0516A4-85A5-45CB-B1E3-933F46F512CA}" srcOrd="2" destOrd="0" presId="urn:microsoft.com/office/officeart/2005/8/layout/gear1"/>
    <dgm:cxn modelId="{668BB368-FC45-4312-A9A3-12620AF7BBCE}" type="presParOf" srcId="{5CC232FC-31C3-46C5-9F36-5358F251353B}" destId="{FE2309AE-0097-430A-BDFC-55C27420BEC5}" srcOrd="3" destOrd="0" presId="urn:microsoft.com/office/officeart/2005/8/layout/gear1"/>
    <dgm:cxn modelId="{652F9E33-2925-4F52-B36E-8DD794DB3C07}" type="presParOf" srcId="{5CC232FC-31C3-46C5-9F36-5358F251353B}" destId="{75C524C0-21EE-432D-9CAB-7EE2D88785D2}" srcOrd="4" destOrd="0" presId="urn:microsoft.com/office/officeart/2005/8/layout/gear1"/>
    <dgm:cxn modelId="{2426778A-FB28-4C20-8DCF-7F5D21D0BA78}" type="presParOf" srcId="{5CC232FC-31C3-46C5-9F36-5358F251353B}" destId="{4441C7CF-3F15-49C8-8EBB-476E578E09E6}" srcOrd="5" destOrd="0" presId="urn:microsoft.com/office/officeart/2005/8/layout/gear1"/>
    <dgm:cxn modelId="{3E402975-7166-44F7-8CCB-E3F50A881DFD}" type="presParOf" srcId="{5CC232FC-31C3-46C5-9F36-5358F251353B}" destId="{24081F08-851B-4DFF-823C-298CC6E67F54}" srcOrd="6" destOrd="0" presId="urn:microsoft.com/office/officeart/2005/8/layout/gear1"/>
    <dgm:cxn modelId="{DCB49068-BCC3-40F8-B285-23C6DE086398}" type="presParOf" srcId="{5CC232FC-31C3-46C5-9F36-5358F251353B}" destId="{1623148F-0801-43E5-B1F5-7ACCCCE91F39}" srcOrd="7" destOrd="0" presId="urn:microsoft.com/office/officeart/2005/8/layout/gear1"/>
    <dgm:cxn modelId="{451DBFF9-9A8B-47CD-B955-DA3C73B86044}" type="presParOf" srcId="{5CC232FC-31C3-46C5-9F36-5358F251353B}" destId="{C9A2B6C0-0024-47B1-98A9-2F80595DD4EE}" srcOrd="8" destOrd="0" presId="urn:microsoft.com/office/officeart/2005/8/layout/gear1"/>
    <dgm:cxn modelId="{970EDC02-8813-4FDA-9E06-2A103763167E}" type="presParOf" srcId="{5CC232FC-31C3-46C5-9F36-5358F251353B}" destId="{B7FC7BD8-C2EB-4356-BAA7-31FB15295920}" srcOrd="9" destOrd="0" presId="urn:microsoft.com/office/officeart/2005/8/layout/gear1"/>
    <dgm:cxn modelId="{E482FDE3-3D8A-446E-BCAC-B66114C8CF05}" type="presParOf" srcId="{5CC232FC-31C3-46C5-9F36-5358F251353B}" destId="{997DA2B4-4DF7-4E80-8631-78664C0518F3}" srcOrd="10" destOrd="0" presId="urn:microsoft.com/office/officeart/2005/8/layout/gear1"/>
    <dgm:cxn modelId="{A3119FB9-F922-4D8A-B75D-99BFB8ED615E}" type="presParOf" srcId="{5CC232FC-31C3-46C5-9F36-5358F251353B}" destId="{9E9DB754-FAD5-4E39-8767-0AF61A39BE3B}" srcOrd="11" destOrd="0" presId="urn:microsoft.com/office/officeart/2005/8/layout/gear1"/>
    <dgm:cxn modelId="{8EF3B871-F808-465C-B022-45176EC933B1}" type="presParOf" srcId="{5CC232FC-31C3-46C5-9F36-5358F251353B}" destId="{AB0DA0AA-464F-4875-A923-78580172FA6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7819F3-28AD-4BC7-8E98-399F443691ED}" type="doc">
      <dgm:prSet loTypeId="urn:microsoft.com/office/officeart/2005/8/layout/hierarchy2" loCatId="hierarchy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42F12A9-95C1-45A0-BB45-7010231B66D2}">
      <dgm:prSet phldrT="[텍스트]"/>
      <dgm:spPr/>
      <dgm:t>
        <a:bodyPr/>
        <a:lstStyle/>
        <a:p>
          <a:pPr latinLnBrk="1"/>
          <a:r>
            <a:rPr lang="ko-KR" altLang="en-US" dirty="0" smtClean="0"/>
            <a:t>관계</a:t>
          </a:r>
          <a:endParaRPr lang="ko-KR" altLang="en-US" dirty="0"/>
        </a:p>
      </dgm:t>
    </dgm:pt>
    <dgm:pt modelId="{37E70D70-0B65-4C78-A2DD-3DFAFDAE60C0}" type="parTrans" cxnId="{14D2DE6A-E46C-4387-A647-37CB91B83416}">
      <dgm:prSet/>
      <dgm:spPr/>
      <dgm:t>
        <a:bodyPr/>
        <a:lstStyle/>
        <a:p>
          <a:pPr latinLnBrk="1"/>
          <a:endParaRPr lang="ko-KR" altLang="en-US"/>
        </a:p>
      </dgm:t>
    </dgm:pt>
    <dgm:pt modelId="{606150EC-D52D-4408-9BEA-9D45CE3718EF}" type="sibTrans" cxnId="{14D2DE6A-E46C-4387-A647-37CB91B83416}">
      <dgm:prSet/>
      <dgm:spPr/>
      <dgm:t>
        <a:bodyPr/>
        <a:lstStyle/>
        <a:p>
          <a:pPr latinLnBrk="1"/>
          <a:endParaRPr lang="ko-KR" altLang="en-US"/>
        </a:p>
      </dgm:t>
    </dgm:pt>
    <dgm:pt modelId="{8A1F6AB8-D1B1-4BC8-B5A7-F331AC71CCF7}">
      <dgm:prSet phldrT="[텍스트]"/>
      <dgm:spPr/>
      <dgm:t>
        <a:bodyPr/>
        <a:lstStyle/>
        <a:p>
          <a:pPr latinLnBrk="1"/>
          <a:r>
            <a:rPr lang="ko-KR" altLang="en-US" dirty="0" smtClean="0"/>
            <a:t>사람</a:t>
          </a:r>
          <a:endParaRPr lang="ko-KR" altLang="en-US" dirty="0"/>
        </a:p>
      </dgm:t>
    </dgm:pt>
    <dgm:pt modelId="{A168E723-8217-4529-A928-41A4480D81C2}" type="parTrans" cxnId="{550E164C-6C47-4FA0-A625-68AEBC38AC4C}">
      <dgm:prSet/>
      <dgm:spPr/>
      <dgm:t>
        <a:bodyPr/>
        <a:lstStyle/>
        <a:p>
          <a:pPr latinLnBrk="1"/>
          <a:endParaRPr lang="ko-KR" altLang="en-US"/>
        </a:p>
      </dgm:t>
    </dgm:pt>
    <dgm:pt modelId="{1D1E6862-6C3E-4ECC-BA87-49E01657A7AA}" type="sibTrans" cxnId="{550E164C-6C47-4FA0-A625-68AEBC38AC4C}">
      <dgm:prSet/>
      <dgm:spPr/>
      <dgm:t>
        <a:bodyPr/>
        <a:lstStyle/>
        <a:p>
          <a:pPr latinLnBrk="1"/>
          <a:endParaRPr lang="ko-KR" altLang="en-US"/>
        </a:p>
      </dgm:t>
    </dgm:pt>
    <dgm:pt modelId="{0C4E669F-3FD9-410A-8D3C-C8745AB2FFCF}">
      <dgm:prSet phldrT="[텍스트]"/>
      <dgm:spPr/>
      <dgm:t>
        <a:bodyPr/>
        <a:lstStyle/>
        <a:p>
          <a:pPr latinLnBrk="1"/>
          <a:r>
            <a:rPr lang="ko-KR" altLang="en-US" dirty="0" smtClean="0"/>
            <a:t>사람</a:t>
          </a:r>
          <a:endParaRPr lang="ko-KR" altLang="en-US" dirty="0"/>
        </a:p>
      </dgm:t>
    </dgm:pt>
    <dgm:pt modelId="{557EBA3C-8E26-41F0-A32A-2D4B65C4F972}" type="parTrans" cxnId="{B29089D8-5628-44ED-968C-D301B43FB75F}">
      <dgm:prSet/>
      <dgm:spPr/>
      <dgm:t>
        <a:bodyPr/>
        <a:lstStyle/>
        <a:p>
          <a:pPr latinLnBrk="1"/>
          <a:endParaRPr lang="ko-KR" altLang="en-US"/>
        </a:p>
      </dgm:t>
    </dgm:pt>
    <dgm:pt modelId="{394F4443-7DC9-4E4F-9FC1-A34EF0B4288B}" type="sibTrans" cxnId="{B29089D8-5628-44ED-968C-D301B43FB75F}">
      <dgm:prSet/>
      <dgm:spPr/>
      <dgm:t>
        <a:bodyPr/>
        <a:lstStyle/>
        <a:p>
          <a:pPr latinLnBrk="1"/>
          <a:endParaRPr lang="ko-KR" altLang="en-US"/>
        </a:p>
      </dgm:t>
    </dgm:pt>
    <dgm:pt modelId="{021D0204-6AEB-4CFF-BBAC-E58242A4D19C}">
      <dgm:prSet phldrT="[텍스트]"/>
      <dgm:spPr/>
      <dgm:t>
        <a:bodyPr/>
        <a:lstStyle/>
        <a:p>
          <a:pPr latinLnBrk="1"/>
          <a:r>
            <a:rPr lang="ko-KR" altLang="en-US" dirty="0" smtClean="0"/>
            <a:t>사람</a:t>
          </a:r>
          <a:endParaRPr lang="ko-KR" altLang="en-US" dirty="0"/>
        </a:p>
      </dgm:t>
    </dgm:pt>
    <dgm:pt modelId="{C628F137-1D6F-405F-963F-39329744727D}" type="parTrans" cxnId="{1B3A3025-3C1B-4F57-923B-98A6C4E2908D}">
      <dgm:prSet/>
      <dgm:spPr/>
      <dgm:t>
        <a:bodyPr/>
        <a:lstStyle/>
        <a:p>
          <a:pPr latinLnBrk="1"/>
          <a:endParaRPr lang="ko-KR" altLang="en-US"/>
        </a:p>
      </dgm:t>
    </dgm:pt>
    <dgm:pt modelId="{D8DB1363-0853-4A10-BE21-D842EA8F6CCA}" type="sibTrans" cxnId="{1B3A3025-3C1B-4F57-923B-98A6C4E2908D}">
      <dgm:prSet/>
      <dgm:spPr/>
      <dgm:t>
        <a:bodyPr/>
        <a:lstStyle/>
        <a:p>
          <a:pPr latinLnBrk="1"/>
          <a:endParaRPr lang="ko-KR" altLang="en-US"/>
        </a:p>
      </dgm:t>
    </dgm:pt>
    <dgm:pt modelId="{15E91779-8268-43CF-9441-9DF8C26BC35E}">
      <dgm:prSet phldrT="[텍스트]"/>
      <dgm:spPr/>
      <dgm:t>
        <a:bodyPr/>
        <a:lstStyle/>
        <a:p>
          <a:pPr latinLnBrk="1"/>
          <a:r>
            <a:rPr lang="ko-KR" altLang="en-US" dirty="0" smtClean="0"/>
            <a:t>사물</a:t>
          </a:r>
          <a:endParaRPr lang="ko-KR" altLang="en-US" dirty="0"/>
        </a:p>
      </dgm:t>
    </dgm:pt>
    <dgm:pt modelId="{73DF3299-643D-4E70-A329-189A44FD267C}" type="parTrans" cxnId="{5EC39137-93EB-4C08-A804-CE8BF24F025E}">
      <dgm:prSet/>
      <dgm:spPr/>
      <dgm:t>
        <a:bodyPr/>
        <a:lstStyle/>
        <a:p>
          <a:pPr latinLnBrk="1"/>
          <a:endParaRPr lang="ko-KR" altLang="en-US"/>
        </a:p>
      </dgm:t>
    </dgm:pt>
    <dgm:pt modelId="{64092FDF-9B83-4BC9-979C-6FF621953DAB}" type="sibTrans" cxnId="{5EC39137-93EB-4C08-A804-CE8BF24F025E}">
      <dgm:prSet/>
      <dgm:spPr/>
      <dgm:t>
        <a:bodyPr/>
        <a:lstStyle/>
        <a:p>
          <a:pPr latinLnBrk="1"/>
          <a:endParaRPr lang="ko-KR" altLang="en-US"/>
        </a:p>
      </dgm:t>
    </dgm:pt>
    <dgm:pt modelId="{1E970484-EF41-40C4-A300-F57888FBB48C}">
      <dgm:prSet phldrT="[텍스트]"/>
      <dgm:spPr/>
      <dgm:t>
        <a:bodyPr/>
        <a:lstStyle/>
        <a:p>
          <a:pPr latinLnBrk="1"/>
          <a:r>
            <a:rPr lang="ko-KR" altLang="en-US" dirty="0" smtClean="0"/>
            <a:t>사물</a:t>
          </a:r>
          <a:endParaRPr lang="ko-KR" altLang="en-US" dirty="0"/>
        </a:p>
      </dgm:t>
    </dgm:pt>
    <dgm:pt modelId="{6E1CDD08-AC79-4EA8-A3EE-D19B23633E87}" type="parTrans" cxnId="{3CC8EEBC-5884-44B7-AE8E-2AF2C369EFEB}">
      <dgm:prSet/>
      <dgm:spPr/>
      <dgm:t>
        <a:bodyPr/>
        <a:lstStyle/>
        <a:p>
          <a:pPr latinLnBrk="1"/>
          <a:endParaRPr lang="ko-KR" altLang="en-US"/>
        </a:p>
      </dgm:t>
    </dgm:pt>
    <dgm:pt modelId="{8A8E81C3-D406-427F-806B-576256F19FA2}" type="sibTrans" cxnId="{3CC8EEBC-5884-44B7-AE8E-2AF2C369EFEB}">
      <dgm:prSet/>
      <dgm:spPr/>
      <dgm:t>
        <a:bodyPr/>
        <a:lstStyle/>
        <a:p>
          <a:pPr latinLnBrk="1"/>
          <a:endParaRPr lang="ko-KR" altLang="en-US"/>
        </a:p>
      </dgm:t>
    </dgm:pt>
    <dgm:pt modelId="{1BD11CAB-0AE0-4258-A488-BA3EB041054C}" type="pres">
      <dgm:prSet presAssocID="{267819F3-28AD-4BC7-8E98-399F443691E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4F47DD8-9852-4694-8B91-9279F5B94602}" type="pres">
      <dgm:prSet presAssocID="{E42F12A9-95C1-45A0-BB45-7010231B66D2}" presName="root1" presStyleCnt="0"/>
      <dgm:spPr/>
    </dgm:pt>
    <dgm:pt modelId="{B2A92959-9DB2-489F-930C-E1F189BCC82D}" type="pres">
      <dgm:prSet presAssocID="{E42F12A9-95C1-45A0-BB45-7010231B66D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1FF01D-344E-4A68-9579-5982C00C1946}" type="pres">
      <dgm:prSet presAssocID="{E42F12A9-95C1-45A0-BB45-7010231B66D2}" presName="level2hierChild" presStyleCnt="0"/>
      <dgm:spPr/>
    </dgm:pt>
    <dgm:pt modelId="{6C453900-C414-4920-A519-6F97F0CE3133}" type="pres">
      <dgm:prSet presAssocID="{A168E723-8217-4529-A928-41A4480D81C2}" presName="conn2-1" presStyleLbl="parChTrans1D2" presStyleIdx="0" presStyleCnt="2"/>
      <dgm:spPr/>
    </dgm:pt>
    <dgm:pt modelId="{D338D8D1-D220-4EBE-AFE5-8E148D5ACFEC}" type="pres">
      <dgm:prSet presAssocID="{A168E723-8217-4529-A928-41A4480D81C2}" presName="connTx" presStyleLbl="parChTrans1D2" presStyleIdx="0" presStyleCnt="2"/>
      <dgm:spPr/>
    </dgm:pt>
    <dgm:pt modelId="{8D68B6ED-99F3-4985-A714-9A7D2AC8DB74}" type="pres">
      <dgm:prSet presAssocID="{8A1F6AB8-D1B1-4BC8-B5A7-F331AC71CCF7}" presName="root2" presStyleCnt="0"/>
      <dgm:spPr/>
    </dgm:pt>
    <dgm:pt modelId="{F0D262DC-3556-4F34-A69B-C5CC4B359CF4}" type="pres">
      <dgm:prSet presAssocID="{8A1F6AB8-D1B1-4BC8-B5A7-F331AC71CCF7}" presName="LevelTwoTextNode" presStyleLbl="node2" presStyleIdx="0" presStyleCnt="2">
        <dgm:presLayoutVars>
          <dgm:chPref val="3"/>
        </dgm:presLayoutVars>
      </dgm:prSet>
      <dgm:spPr/>
    </dgm:pt>
    <dgm:pt modelId="{51D9068D-F1C6-4628-9776-575E6EC60AE2}" type="pres">
      <dgm:prSet presAssocID="{8A1F6AB8-D1B1-4BC8-B5A7-F331AC71CCF7}" presName="level3hierChild" presStyleCnt="0"/>
      <dgm:spPr/>
    </dgm:pt>
    <dgm:pt modelId="{CBF4A0CD-D521-4884-A280-511DCA64F7D3}" type="pres">
      <dgm:prSet presAssocID="{557EBA3C-8E26-41F0-A32A-2D4B65C4F972}" presName="conn2-1" presStyleLbl="parChTrans1D3" presStyleIdx="0" presStyleCnt="3"/>
      <dgm:spPr/>
    </dgm:pt>
    <dgm:pt modelId="{4BB12BBE-E6CC-486D-88CA-5C9DDABEBAE6}" type="pres">
      <dgm:prSet presAssocID="{557EBA3C-8E26-41F0-A32A-2D4B65C4F972}" presName="connTx" presStyleLbl="parChTrans1D3" presStyleIdx="0" presStyleCnt="3"/>
      <dgm:spPr/>
    </dgm:pt>
    <dgm:pt modelId="{1E714DB9-3BDC-4CE6-A032-FFF85F1155AD}" type="pres">
      <dgm:prSet presAssocID="{0C4E669F-3FD9-410A-8D3C-C8745AB2FFCF}" presName="root2" presStyleCnt="0"/>
      <dgm:spPr/>
    </dgm:pt>
    <dgm:pt modelId="{3212D6A3-0EC1-46E8-B12A-AEC88C05B69A}" type="pres">
      <dgm:prSet presAssocID="{0C4E669F-3FD9-410A-8D3C-C8745AB2FFCF}" presName="LevelTwoTextNode" presStyleLbl="node3" presStyleIdx="0" presStyleCnt="3">
        <dgm:presLayoutVars>
          <dgm:chPref val="3"/>
        </dgm:presLayoutVars>
      </dgm:prSet>
      <dgm:spPr/>
    </dgm:pt>
    <dgm:pt modelId="{F8F90718-E1F3-4231-895D-F734568BB967}" type="pres">
      <dgm:prSet presAssocID="{0C4E669F-3FD9-410A-8D3C-C8745AB2FFCF}" presName="level3hierChild" presStyleCnt="0"/>
      <dgm:spPr/>
    </dgm:pt>
    <dgm:pt modelId="{771D2887-13E3-4C1E-A6B0-129F2EB884D5}" type="pres">
      <dgm:prSet presAssocID="{C628F137-1D6F-405F-963F-39329744727D}" presName="conn2-1" presStyleLbl="parChTrans1D3" presStyleIdx="1" presStyleCnt="3"/>
      <dgm:spPr/>
    </dgm:pt>
    <dgm:pt modelId="{712D7ABB-291A-46FC-8410-0D11072D2C86}" type="pres">
      <dgm:prSet presAssocID="{C628F137-1D6F-405F-963F-39329744727D}" presName="connTx" presStyleLbl="parChTrans1D3" presStyleIdx="1" presStyleCnt="3"/>
      <dgm:spPr/>
    </dgm:pt>
    <dgm:pt modelId="{193FF8FF-D016-4090-8E2B-398B03DC67C0}" type="pres">
      <dgm:prSet presAssocID="{021D0204-6AEB-4CFF-BBAC-E58242A4D19C}" presName="root2" presStyleCnt="0"/>
      <dgm:spPr/>
    </dgm:pt>
    <dgm:pt modelId="{F028DD15-3052-45C3-A97F-243C700CE9AA}" type="pres">
      <dgm:prSet presAssocID="{021D0204-6AEB-4CFF-BBAC-E58242A4D19C}" presName="LevelTwoTextNode" presStyleLbl="node3" presStyleIdx="1" presStyleCnt="3">
        <dgm:presLayoutVars>
          <dgm:chPref val="3"/>
        </dgm:presLayoutVars>
      </dgm:prSet>
      <dgm:spPr/>
    </dgm:pt>
    <dgm:pt modelId="{A6382E11-40C9-427F-994A-762C0E78FC83}" type="pres">
      <dgm:prSet presAssocID="{021D0204-6AEB-4CFF-BBAC-E58242A4D19C}" presName="level3hierChild" presStyleCnt="0"/>
      <dgm:spPr/>
    </dgm:pt>
    <dgm:pt modelId="{19386348-EE0E-4795-9BC8-A4200A084AA7}" type="pres">
      <dgm:prSet presAssocID="{73DF3299-643D-4E70-A329-189A44FD267C}" presName="conn2-1" presStyleLbl="parChTrans1D2" presStyleIdx="1" presStyleCnt="2"/>
      <dgm:spPr/>
    </dgm:pt>
    <dgm:pt modelId="{84E1BC71-5915-454E-A8BD-398314164C43}" type="pres">
      <dgm:prSet presAssocID="{73DF3299-643D-4E70-A329-189A44FD267C}" presName="connTx" presStyleLbl="parChTrans1D2" presStyleIdx="1" presStyleCnt="2"/>
      <dgm:spPr/>
    </dgm:pt>
    <dgm:pt modelId="{BC9E1588-1343-4EAB-BE7A-EE74F51E59D4}" type="pres">
      <dgm:prSet presAssocID="{15E91779-8268-43CF-9441-9DF8C26BC35E}" presName="root2" presStyleCnt="0"/>
      <dgm:spPr/>
    </dgm:pt>
    <dgm:pt modelId="{94F5110F-E46F-47DB-9BF4-624CDFCC3115}" type="pres">
      <dgm:prSet presAssocID="{15E91779-8268-43CF-9441-9DF8C26BC35E}" presName="LevelTwoTextNode" presStyleLbl="node2" presStyleIdx="1" presStyleCnt="2">
        <dgm:presLayoutVars>
          <dgm:chPref val="3"/>
        </dgm:presLayoutVars>
      </dgm:prSet>
      <dgm:spPr/>
    </dgm:pt>
    <dgm:pt modelId="{44BF6911-1E6A-466D-B5FE-6B6C9CCB0692}" type="pres">
      <dgm:prSet presAssocID="{15E91779-8268-43CF-9441-9DF8C26BC35E}" presName="level3hierChild" presStyleCnt="0"/>
      <dgm:spPr/>
    </dgm:pt>
    <dgm:pt modelId="{CF800757-A223-4D6D-9306-A03C7C050AC3}" type="pres">
      <dgm:prSet presAssocID="{6E1CDD08-AC79-4EA8-A3EE-D19B23633E87}" presName="conn2-1" presStyleLbl="parChTrans1D3" presStyleIdx="2" presStyleCnt="3"/>
      <dgm:spPr/>
    </dgm:pt>
    <dgm:pt modelId="{F6253749-0FB9-48EC-8D46-653F9FC812A5}" type="pres">
      <dgm:prSet presAssocID="{6E1CDD08-AC79-4EA8-A3EE-D19B23633E87}" presName="connTx" presStyleLbl="parChTrans1D3" presStyleIdx="2" presStyleCnt="3"/>
      <dgm:spPr/>
    </dgm:pt>
    <dgm:pt modelId="{35E30319-3A0E-4896-AAE2-E94BCF0061A5}" type="pres">
      <dgm:prSet presAssocID="{1E970484-EF41-40C4-A300-F57888FBB48C}" presName="root2" presStyleCnt="0"/>
      <dgm:spPr/>
    </dgm:pt>
    <dgm:pt modelId="{D4D68085-D2F9-46D9-A044-0292B212DE0A}" type="pres">
      <dgm:prSet presAssocID="{1E970484-EF41-40C4-A300-F57888FBB48C}" presName="LevelTwoTextNode" presStyleLbl="node3" presStyleIdx="2" presStyleCnt="3">
        <dgm:presLayoutVars>
          <dgm:chPref val="3"/>
        </dgm:presLayoutVars>
      </dgm:prSet>
      <dgm:spPr/>
    </dgm:pt>
    <dgm:pt modelId="{BC107EC9-E3C5-4C1D-9591-B8CA6EF324B2}" type="pres">
      <dgm:prSet presAssocID="{1E970484-EF41-40C4-A300-F57888FBB48C}" presName="level3hierChild" presStyleCnt="0"/>
      <dgm:spPr/>
    </dgm:pt>
  </dgm:ptLst>
  <dgm:cxnLst>
    <dgm:cxn modelId="{1F84CD4A-9685-4CCD-8D6B-6FC29CC9086F}" type="presOf" srcId="{C628F137-1D6F-405F-963F-39329744727D}" destId="{771D2887-13E3-4C1E-A6B0-129F2EB884D5}" srcOrd="0" destOrd="0" presId="urn:microsoft.com/office/officeart/2005/8/layout/hierarchy2"/>
    <dgm:cxn modelId="{550E164C-6C47-4FA0-A625-68AEBC38AC4C}" srcId="{E42F12A9-95C1-45A0-BB45-7010231B66D2}" destId="{8A1F6AB8-D1B1-4BC8-B5A7-F331AC71CCF7}" srcOrd="0" destOrd="0" parTransId="{A168E723-8217-4529-A928-41A4480D81C2}" sibTransId="{1D1E6862-6C3E-4ECC-BA87-49E01657A7AA}"/>
    <dgm:cxn modelId="{1B3A3025-3C1B-4F57-923B-98A6C4E2908D}" srcId="{8A1F6AB8-D1B1-4BC8-B5A7-F331AC71CCF7}" destId="{021D0204-6AEB-4CFF-BBAC-E58242A4D19C}" srcOrd="1" destOrd="0" parTransId="{C628F137-1D6F-405F-963F-39329744727D}" sibTransId="{D8DB1363-0853-4A10-BE21-D842EA8F6CCA}"/>
    <dgm:cxn modelId="{3511ABD0-7F51-4194-ACBE-AF9ECCCF31A7}" type="presOf" srcId="{C628F137-1D6F-405F-963F-39329744727D}" destId="{712D7ABB-291A-46FC-8410-0D11072D2C86}" srcOrd="1" destOrd="0" presId="urn:microsoft.com/office/officeart/2005/8/layout/hierarchy2"/>
    <dgm:cxn modelId="{20DA9692-D547-4319-85FF-4FA530B039D4}" type="presOf" srcId="{A168E723-8217-4529-A928-41A4480D81C2}" destId="{6C453900-C414-4920-A519-6F97F0CE3133}" srcOrd="0" destOrd="0" presId="urn:microsoft.com/office/officeart/2005/8/layout/hierarchy2"/>
    <dgm:cxn modelId="{B1021014-CB78-4BE2-BD2C-20F847308065}" type="presOf" srcId="{6E1CDD08-AC79-4EA8-A3EE-D19B23633E87}" destId="{F6253749-0FB9-48EC-8D46-653F9FC812A5}" srcOrd="1" destOrd="0" presId="urn:microsoft.com/office/officeart/2005/8/layout/hierarchy2"/>
    <dgm:cxn modelId="{8912874D-28D3-4A3E-A8F2-A6D34CA8D5D6}" type="presOf" srcId="{E42F12A9-95C1-45A0-BB45-7010231B66D2}" destId="{B2A92959-9DB2-489F-930C-E1F189BCC82D}" srcOrd="0" destOrd="0" presId="urn:microsoft.com/office/officeart/2005/8/layout/hierarchy2"/>
    <dgm:cxn modelId="{744B0CB3-FE0A-41CE-A2DE-5D1C0F61F0B6}" type="presOf" srcId="{1E970484-EF41-40C4-A300-F57888FBB48C}" destId="{D4D68085-D2F9-46D9-A044-0292B212DE0A}" srcOrd="0" destOrd="0" presId="urn:microsoft.com/office/officeart/2005/8/layout/hierarchy2"/>
    <dgm:cxn modelId="{8DEED8EA-E502-4F1B-A7D6-26C44B6A9734}" type="presOf" srcId="{73DF3299-643D-4E70-A329-189A44FD267C}" destId="{19386348-EE0E-4795-9BC8-A4200A084AA7}" srcOrd="0" destOrd="0" presId="urn:microsoft.com/office/officeart/2005/8/layout/hierarchy2"/>
    <dgm:cxn modelId="{3CC8EEBC-5884-44B7-AE8E-2AF2C369EFEB}" srcId="{15E91779-8268-43CF-9441-9DF8C26BC35E}" destId="{1E970484-EF41-40C4-A300-F57888FBB48C}" srcOrd="0" destOrd="0" parTransId="{6E1CDD08-AC79-4EA8-A3EE-D19B23633E87}" sibTransId="{8A8E81C3-D406-427F-806B-576256F19FA2}"/>
    <dgm:cxn modelId="{99EFE015-CD1F-49D3-8EA2-71C02595335F}" type="presOf" srcId="{73DF3299-643D-4E70-A329-189A44FD267C}" destId="{84E1BC71-5915-454E-A8BD-398314164C43}" srcOrd="1" destOrd="0" presId="urn:microsoft.com/office/officeart/2005/8/layout/hierarchy2"/>
    <dgm:cxn modelId="{A4346A61-862D-49AB-92B0-225147D372A5}" type="presOf" srcId="{557EBA3C-8E26-41F0-A32A-2D4B65C4F972}" destId="{4BB12BBE-E6CC-486D-88CA-5C9DDABEBAE6}" srcOrd="1" destOrd="0" presId="urn:microsoft.com/office/officeart/2005/8/layout/hierarchy2"/>
    <dgm:cxn modelId="{DD0780D8-FBA9-47A7-92CE-718F238F5894}" type="presOf" srcId="{6E1CDD08-AC79-4EA8-A3EE-D19B23633E87}" destId="{CF800757-A223-4D6D-9306-A03C7C050AC3}" srcOrd="0" destOrd="0" presId="urn:microsoft.com/office/officeart/2005/8/layout/hierarchy2"/>
    <dgm:cxn modelId="{89749DDA-91DE-481E-B600-DDB53E8557E7}" type="presOf" srcId="{557EBA3C-8E26-41F0-A32A-2D4B65C4F972}" destId="{CBF4A0CD-D521-4884-A280-511DCA64F7D3}" srcOrd="0" destOrd="0" presId="urn:microsoft.com/office/officeart/2005/8/layout/hierarchy2"/>
    <dgm:cxn modelId="{FADC4B52-3A4A-4655-9B98-42814AEF2188}" type="presOf" srcId="{267819F3-28AD-4BC7-8E98-399F443691ED}" destId="{1BD11CAB-0AE0-4258-A488-BA3EB041054C}" srcOrd="0" destOrd="0" presId="urn:microsoft.com/office/officeart/2005/8/layout/hierarchy2"/>
    <dgm:cxn modelId="{14D2DE6A-E46C-4387-A647-37CB91B83416}" srcId="{267819F3-28AD-4BC7-8E98-399F443691ED}" destId="{E42F12A9-95C1-45A0-BB45-7010231B66D2}" srcOrd="0" destOrd="0" parTransId="{37E70D70-0B65-4C78-A2DD-3DFAFDAE60C0}" sibTransId="{606150EC-D52D-4408-9BEA-9D45CE3718EF}"/>
    <dgm:cxn modelId="{D31C4CE7-0254-4CC4-A24E-855376B6F441}" type="presOf" srcId="{0C4E669F-3FD9-410A-8D3C-C8745AB2FFCF}" destId="{3212D6A3-0EC1-46E8-B12A-AEC88C05B69A}" srcOrd="0" destOrd="0" presId="urn:microsoft.com/office/officeart/2005/8/layout/hierarchy2"/>
    <dgm:cxn modelId="{331D8BA0-81AB-4871-8DFD-5B41B249B195}" type="presOf" srcId="{021D0204-6AEB-4CFF-BBAC-E58242A4D19C}" destId="{F028DD15-3052-45C3-A97F-243C700CE9AA}" srcOrd="0" destOrd="0" presId="urn:microsoft.com/office/officeart/2005/8/layout/hierarchy2"/>
    <dgm:cxn modelId="{AC122968-2A49-4CAD-9B3D-D247F5AE8A37}" type="presOf" srcId="{15E91779-8268-43CF-9441-9DF8C26BC35E}" destId="{94F5110F-E46F-47DB-9BF4-624CDFCC3115}" srcOrd="0" destOrd="0" presId="urn:microsoft.com/office/officeart/2005/8/layout/hierarchy2"/>
    <dgm:cxn modelId="{AA223C78-0066-412C-934B-DC2C101E36AA}" type="presOf" srcId="{8A1F6AB8-D1B1-4BC8-B5A7-F331AC71CCF7}" destId="{F0D262DC-3556-4F34-A69B-C5CC4B359CF4}" srcOrd="0" destOrd="0" presId="urn:microsoft.com/office/officeart/2005/8/layout/hierarchy2"/>
    <dgm:cxn modelId="{E7C23DAA-0746-4525-AFF8-3D46D64DEE5C}" type="presOf" srcId="{A168E723-8217-4529-A928-41A4480D81C2}" destId="{D338D8D1-D220-4EBE-AFE5-8E148D5ACFEC}" srcOrd="1" destOrd="0" presId="urn:microsoft.com/office/officeart/2005/8/layout/hierarchy2"/>
    <dgm:cxn modelId="{5EC39137-93EB-4C08-A804-CE8BF24F025E}" srcId="{E42F12A9-95C1-45A0-BB45-7010231B66D2}" destId="{15E91779-8268-43CF-9441-9DF8C26BC35E}" srcOrd="1" destOrd="0" parTransId="{73DF3299-643D-4E70-A329-189A44FD267C}" sibTransId="{64092FDF-9B83-4BC9-979C-6FF621953DAB}"/>
    <dgm:cxn modelId="{B29089D8-5628-44ED-968C-D301B43FB75F}" srcId="{8A1F6AB8-D1B1-4BC8-B5A7-F331AC71CCF7}" destId="{0C4E669F-3FD9-410A-8D3C-C8745AB2FFCF}" srcOrd="0" destOrd="0" parTransId="{557EBA3C-8E26-41F0-A32A-2D4B65C4F972}" sibTransId="{394F4443-7DC9-4E4F-9FC1-A34EF0B4288B}"/>
    <dgm:cxn modelId="{6A471DCB-B322-4764-AF64-05E7A3B2A508}" type="presParOf" srcId="{1BD11CAB-0AE0-4258-A488-BA3EB041054C}" destId="{24F47DD8-9852-4694-8B91-9279F5B94602}" srcOrd="0" destOrd="0" presId="urn:microsoft.com/office/officeart/2005/8/layout/hierarchy2"/>
    <dgm:cxn modelId="{87019C3B-5520-4B01-BC06-AF095B994241}" type="presParOf" srcId="{24F47DD8-9852-4694-8B91-9279F5B94602}" destId="{B2A92959-9DB2-489F-930C-E1F189BCC82D}" srcOrd="0" destOrd="0" presId="urn:microsoft.com/office/officeart/2005/8/layout/hierarchy2"/>
    <dgm:cxn modelId="{AC49E1F2-C97C-4F63-A3F1-276705F47F64}" type="presParOf" srcId="{24F47DD8-9852-4694-8B91-9279F5B94602}" destId="{1C1FF01D-344E-4A68-9579-5982C00C1946}" srcOrd="1" destOrd="0" presId="urn:microsoft.com/office/officeart/2005/8/layout/hierarchy2"/>
    <dgm:cxn modelId="{3D1EC1CD-B117-40D7-B0D6-05B59F3759BD}" type="presParOf" srcId="{1C1FF01D-344E-4A68-9579-5982C00C1946}" destId="{6C453900-C414-4920-A519-6F97F0CE3133}" srcOrd="0" destOrd="0" presId="urn:microsoft.com/office/officeart/2005/8/layout/hierarchy2"/>
    <dgm:cxn modelId="{043F3D63-6B3D-48D7-AAD0-D180BACE347A}" type="presParOf" srcId="{6C453900-C414-4920-A519-6F97F0CE3133}" destId="{D338D8D1-D220-4EBE-AFE5-8E148D5ACFEC}" srcOrd="0" destOrd="0" presId="urn:microsoft.com/office/officeart/2005/8/layout/hierarchy2"/>
    <dgm:cxn modelId="{44167B9B-6979-4DED-AFED-AB3D10AFB10A}" type="presParOf" srcId="{1C1FF01D-344E-4A68-9579-5982C00C1946}" destId="{8D68B6ED-99F3-4985-A714-9A7D2AC8DB74}" srcOrd="1" destOrd="0" presId="urn:microsoft.com/office/officeart/2005/8/layout/hierarchy2"/>
    <dgm:cxn modelId="{5B8591F5-3B65-4FD4-AE2A-8F71296BF6AA}" type="presParOf" srcId="{8D68B6ED-99F3-4985-A714-9A7D2AC8DB74}" destId="{F0D262DC-3556-4F34-A69B-C5CC4B359CF4}" srcOrd="0" destOrd="0" presId="urn:microsoft.com/office/officeart/2005/8/layout/hierarchy2"/>
    <dgm:cxn modelId="{24F9E424-79B9-4B52-9991-AC2503E139C7}" type="presParOf" srcId="{8D68B6ED-99F3-4985-A714-9A7D2AC8DB74}" destId="{51D9068D-F1C6-4628-9776-575E6EC60AE2}" srcOrd="1" destOrd="0" presId="urn:microsoft.com/office/officeart/2005/8/layout/hierarchy2"/>
    <dgm:cxn modelId="{46FD2E40-2E1C-4F27-A2D8-0E1BA2315E93}" type="presParOf" srcId="{51D9068D-F1C6-4628-9776-575E6EC60AE2}" destId="{CBF4A0CD-D521-4884-A280-511DCA64F7D3}" srcOrd="0" destOrd="0" presId="urn:microsoft.com/office/officeart/2005/8/layout/hierarchy2"/>
    <dgm:cxn modelId="{F332A1AF-8117-4CF2-B645-903871BD84AF}" type="presParOf" srcId="{CBF4A0CD-D521-4884-A280-511DCA64F7D3}" destId="{4BB12BBE-E6CC-486D-88CA-5C9DDABEBAE6}" srcOrd="0" destOrd="0" presId="urn:microsoft.com/office/officeart/2005/8/layout/hierarchy2"/>
    <dgm:cxn modelId="{246B984F-9CAC-4676-8165-28BBEBAAAB7E}" type="presParOf" srcId="{51D9068D-F1C6-4628-9776-575E6EC60AE2}" destId="{1E714DB9-3BDC-4CE6-A032-FFF85F1155AD}" srcOrd="1" destOrd="0" presId="urn:microsoft.com/office/officeart/2005/8/layout/hierarchy2"/>
    <dgm:cxn modelId="{DD1E2E17-61CA-43A0-87A8-2DAEA8880CEB}" type="presParOf" srcId="{1E714DB9-3BDC-4CE6-A032-FFF85F1155AD}" destId="{3212D6A3-0EC1-46E8-B12A-AEC88C05B69A}" srcOrd="0" destOrd="0" presId="urn:microsoft.com/office/officeart/2005/8/layout/hierarchy2"/>
    <dgm:cxn modelId="{35141CFF-E5AD-4D1F-A6E3-74E4C2E6E2B1}" type="presParOf" srcId="{1E714DB9-3BDC-4CE6-A032-FFF85F1155AD}" destId="{F8F90718-E1F3-4231-895D-F734568BB967}" srcOrd="1" destOrd="0" presId="urn:microsoft.com/office/officeart/2005/8/layout/hierarchy2"/>
    <dgm:cxn modelId="{A0485F41-0F41-4D65-99ED-2923B030D3E9}" type="presParOf" srcId="{51D9068D-F1C6-4628-9776-575E6EC60AE2}" destId="{771D2887-13E3-4C1E-A6B0-129F2EB884D5}" srcOrd="2" destOrd="0" presId="urn:microsoft.com/office/officeart/2005/8/layout/hierarchy2"/>
    <dgm:cxn modelId="{F44A601B-AA4F-47AA-9DAF-B08A99AC978F}" type="presParOf" srcId="{771D2887-13E3-4C1E-A6B0-129F2EB884D5}" destId="{712D7ABB-291A-46FC-8410-0D11072D2C86}" srcOrd="0" destOrd="0" presId="urn:microsoft.com/office/officeart/2005/8/layout/hierarchy2"/>
    <dgm:cxn modelId="{F7ADC943-BABF-4564-B4FF-14A191237B9F}" type="presParOf" srcId="{51D9068D-F1C6-4628-9776-575E6EC60AE2}" destId="{193FF8FF-D016-4090-8E2B-398B03DC67C0}" srcOrd="3" destOrd="0" presId="urn:microsoft.com/office/officeart/2005/8/layout/hierarchy2"/>
    <dgm:cxn modelId="{6721EBFB-6D37-4796-A763-C9E2DC78A434}" type="presParOf" srcId="{193FF8FF-D016-4090-8E2B-398B03DC67C0}" destId="{F028DD15-3052-45C3-A97F-243C700CE9AA}" srcOrd="0" destOrd="0" presId="urn:microsoft.com/office/officeart/2005/8/layout/hierarchy2"/>
    <dgm:cxn modelId="{A1DFE955-0D13-4963-BFDC-491E16719289}" type="presParOf" srcId="{193FF8FF-D016-4090-8E2B-398B03DC67C0}" destId="{A6382E11-40C9-427F-994A-762C0E78FC83}" srcOrd="1" destOrd="0" presId="urn:microsoft.com/office/officeart/2005/8/layout/hierarchy2"/>
    <dgm:cxn modelId="{411F8204-6707-4D3A-8E66-0CB664BE003E}" type="presParOf" srcId="{1C1FF01D-344E-4A68-9579-5982C00C1946}" destId="{19386348-EE0E-4795-9BC8-A4200A084AA7}" srcOrd="2" destOrd="0" presId="urn:microsoft.com/office/officeart/2005/8/layout/hierarchy2"/>
    <dgm:cxn modelId="{17E12BDD-B1B3-4296-A73A-5526047A2AFC}" type="presParOf" srcId="{19386348-EE0E-4795-9BC8-A4200A084AA7}" destId="{84E1BC71-5915-454E-A8BD-398314164C43}" srcOrd="0" destOrd="0" presId="urn:microsoft.com/office/officeart/2005/8/layout/hierarchy2"/>
    <dgm:cxn modelId="{71D6E016-A8BF-48BA-93B3-2966FA14B83C}" type="presParOf" srcId="{1C1FF01D-344E-4A68-9579-5982C00C1946}" destId="{BC9E1588-1343-4EAB-BE7A-EE74F51E59D4}" srcOrd="3" destOrd="0" presId="urn:microsoft.com/office/officeart/2005/8/layout/hierarchy2"/>
    <dgm:cxn modelId="{59BF17DA-033D-49DA-A929-236292ED79B2}" type="presParOf" srcId="{BC9E1588-1343-4EAB-BE7A-EE74F51E59D4}" destId="{94F5110F-E46F-47DB-9BF4-624CDFCC3115}" srcOrd="0" destOrd="0" presId="urn:microsoft.com/office/officeart/2005/8/layout/hierarchy2"/>
    <dgm:cxn modelId="{224D1B25-909B-4956-887B-68D6BF224B58}" type="presParOf" srcId="{BC9E1588-1343-4EAB-BE7A-EE74F51E59D4}" destId="{44BF6911-1E6A-466D-B5FE-6B6C9CCB0692}" srcOrd="1" destOrd="0" presId="urn:microsoft.com/office/officeart/2005/8/layout/hierarchy2"/>
    <dgm:cxn modelId="{7D263DD0-9024-4228-9A02-762C8CDAA336}" type="presParOf" srcId="{44BF6911-1E6A-466D-B5FE-6B6C9CCB0692}" destId="{CF800757-A223-4D6D-9306-A03C7C050AC3}" srcOrd="0" destOrd="0" presId="urn:microsoft.com/office/officeart/2005/8/layout/hierarchy2"/>
    <dgm:cxn modelId="{0DFA9672-0352-47A5-937C-BD7D69533572}" type="presParOf" srcId="{CF800757-A223-4D6D-9306-A03C7C050AC3}" destId="{F6253749-0FB9-48EC-8D46-653F9FC812A5}" srcOrd="0" destOrd="0" presId="urn:microsoft.com/office/officeart/2005/8/layout/hierarchy2"/>
    <dgm:cxn modelId="{696834F5-7672-452A-955D-B9A46A797196}" type="presParOf" srcId="{44BF6911-1E6A-466D-B5FE-6B6C9CCB0692}" destId="{35E30319-3A0E-4896-AAE2-E94BCF0061A5}" srcOrd="1" destOrd="0" presId="urn:microsoft.com/office/officeart/2005/8/layout/hierarchy2"/>
    <dgm:cxn modelId="{E7D97130-7B1C-43AC-9549-4600A5DB948C}" type="presParOf" srcId="{35E30319-3A0E-4896-AAE2-E94BCF0061A5}" destId="{D4D68085-D2F9-46D9-A044-0292B212DE0A}" srcOrd="0" destOrd="0" presId="urn:microsoft.com/office/officeart/2005/8/layout/hierarchy2"/>
    <dgm:cxn modelId="{4F851F81-1669-4B57-8CB9-33389895EF16}" type="presParOf" srcId="{35E30319-3A0E-4896-AAE2-E94BCF0061A5}" destId="{BC107EC9-E3C5-4C1D-9591-B8CA6EF324B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9EE716-4C25-4273-9152-E099AB4EF51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A01FB61-481F-46CC-8043-6D4B13EEF34E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/>
            <a:t>슐라이어</a:t>
          </a:r>
          <a:endParaRPr lang="en-US" altLang="ko-KR" sz="2000" dirty="0" smtClean="0"/>
        </a:p>
        <a:p>
          <a:pPr latinLnBrk="1"/>
          <a:r>
            <a:rPr lang="ko-KR" altLang="en-US" sz="2000" dirty="0" err="1" smtClean="0"/>
            <a:t>마허</a:t>
          </a:r>
          <a:endParaRPr lang="en-US" altLang="ko-KR" sz="2000" dirty="0" smtClean="0"/>
        </a:p>
        <a:p>
          <a:pPr latinLnBrk="1"/>
          <a:endParaRPr lang="ko-KR" altLang="en-US" sz="2800" dirty="0"/>
        </a:p>
      </dgm:t>
    </dgm:pt>
    <dgm:pt modelId="{099FBC4F-AAE2-446A-9468-E1680ECA5E80}" type="parTrans" cxnId="{B256CBFC-C5DB-4F33-8B6D-04D6DA2DE489}">
      <dgm:prSet/>
      <dgm:spPr/>
      <dgm:t>
        <a:bodyPr/>
        <a:lstStyle/>
        <a:p>
          <a:pPr latinLnBrk="1"/>
          <a:endParaRPr lang="ko-KR" altLang="en-US"/>
        </a:p>
      </dgm:t>
    </dgm:pt>
    <dgm:pt modelId="{1469453A-33D3-4F44-9203-91B763F95DC3}" type="sibTrans" cxnId="{B256CBFC-C5DB-4F33-8B6D-04D6DA2DE489}">
      <dgm:prSet/>
      <dgm:spPr/>
      <dgm:t>
        <a:bodyPr/>
        <a:lstStyle/>
        <a:p>
          <a:pPr latinLnBrk="1"/>
          <a:endParaRPr lang="ko-KR" altLang="en-US"/>
        </a:p>
      </dgm:t>
    </dgm:pt>
    <dgm:pt modelId="{B0FBD16D-F2B8-4AC8-8450-A4468AD24718}">
      <dgm:prSet phldrT="[텍스트]" custT="1"/>
      <dgm:spPr/>
      <dgm:t>
        <a:bodyPr/>
        <a:lstStyle/>
        <a:p>
          <a:pPr latinLnBrk="1"/>
          <a:r>
            <a:rPr lang="ko-KR" altLang="en-US" sz="2400" dirty="0" err="1" smtClean="0"/>
            <a:t>가다머</a:t>
          </a:r>
          <a:endParaRPr lang="en-US" altLang="ko-KR" sz="2400" dirty="0" smtClean="0"/>
        </a:p>
        <a:p>
          <a:pPr latinLnBrk="1"/>
          <a:r>
            <a:rPr lang="ko-KR" altLang="en-US" sz="2000" b="1" dirty="0" err="1" smtClean="0">
              <a:hlinkClick xmlns:r="http://schemas.openxmlformats.org/officeDocument/2006/relationships" r:id="rId1"/>
            </a:rPr>
            <a:t>가다머</a:t>
          </a:r>
          <a:r>
            <a:rPr lang="en-US" altLang="ko-KR" sz="2000" b="0" dirty="0" smtClean="0">
              <a:hlinkClick xmlns:r="http://schemas.openxmlformats.org/officeDocument/2006/relationships" r:id="rId1"/>
            </a:rPr>
            <a:t>-</a:t>
          </a:r>
          <a:r>
            <a:rPr lang="ko-KR" altLang="en-US" sz="2000" b="1" dirty="0" smtClean="0">
              <a:hlinkClick xmlns:r="http://schemas.openxmlformats.org/officeDocument/2006/relationships" r:id="rId1"/>
            </a:rPr>
            <a:t>해석학</a:t>
          </a:r>
          <a:r>
            <a:rPr lang="ko-KR" altLang="en-US" sz="2000" b="0" dirty="0" smtClean="0">
              <a:hlinkClick xmlns:r="http://schemas.openxmlformats.org/officeDocument/2006/relationships" r:id="rId1"/>
            </a:rPr>
            <a:t>의 거두</a:t>
          </a:r>
          <a:r>
            <a:rPr lang="ko-KR" altLang="en-US" sz="2000" b="0" dirty="0" smtClean="0"/>
            <a:t> </a:t>
          </a:r>
          <a:endParaRPr lang="en-US" altLang="ko-KR" sz="2000" dirty="0" smtClean="0"/>
        </a:p>
        <a:p>
          <a:pPr latinLnBrk="1"/>
          <a:r>
            <a:rPr lang="ko-KR" altLang="en-US" sz="1700" dirty="0" smtClean="0"/>
            <a:t>선입견의 </a:t>
          </a:r>
          <a:endParaRPr lang="en-US" altLang="ko-KR" sz="1700" dirty="0" smtClean="0"/>
        </a:p>
        <a:p>
          <a:pPr latinLnBrk="1"/>
          <a:r>
            <a:rPr lang="ko-KR" altLang="en-US" sz="1700" dirty="0" smtClean="0"/>
            <a:t>회복</a:t>
          </a:r>
        </a:p>
        <a:p>
          <a:pPr latinLnBrk="1"/>
          <a:r>
            <a:rPr lang="ko-KR" altLang="en-US" sz="1700" dirty="0" smtClean="0"/>
            <a:t>비판적 이성</a:t>
          </a:r>
        </a:p>
        <a:p>
          <a:pPr latinLnBrk="1"/>
          <a:r>
            <a:rPr lang="ko-KR" altLang="en-US" sz="1700" dirty="0" smtClean="0"/>
            <a:t>대화와 토론</a:t>
          </a:r>
        </a:p>
        <a:p>
          <a:pPr latinLnBrk="1"/>
          <a:r>
            <a:rPr lang="ko-KR" altLang="en-US" sz="1700" dirty="0" err="1" smtClean="0"/>
            <a:t>영향사</a:t>
          </a:r>
          <a:r>
            <a:rPr lang="ko-KR" altLang="en-US" sz="1700" dirty="0" smtClean="0"/>
            <a:t> 의식</a:t>
          </a:r>
          <a:endParaRPr lang="ko-KR" altLang="en-US" sz="1700" dirty="0"/>
        </a:p>
      </dgm:t>
    </dgm:pt>
    <dgm:pt modelId="{E162DCB1-4267-4C6E-9ABC-E44602D5D133}" type="parTrans" cxnId="{099D5C8D-D72E-4355-A2F4-C30702A574D3}">
      <dgm:prSet/>
      <dgm:spPr/>
      <dgm:t>
        <a:bodyPr/>
        <a:lstStyle/>
        <a:p>
          <a:pPr latinLnBrk="1"/>
          <a:endParaRPr lang="ko-KR" altLang="en-US"/>
        </a:p>
      </dgm:t>
    </dgm:pt>
    <dgm:pt modelId="{44418B77-E10C-43FD-A73D-8733ABF50E54}" type="sibTrans" cxnId="{099D5C8D-D72E-4355-A2F4-C30702A574D3}">
      <dgm:prSet/>
      <dgm:spPr/>
      <dgm:t>
        <a:bodyPr/>
        <a:lstStyle/>
        <a:p>
          <a:pPr latinLnBrk="1"/>
          <a:endParaRPr lang="ko-KR" altLang="en-US"/>
        </a:p>
      </dgm:t>
    </dgm:pt>
    <dgm:pt modelId="{D7B958DB-5C9A-4C9E-828D-A30276B40159}">
      <dgm:prSet custT="1"/>
      <dgm:spPr/>
      <dgm:t>
        <a:bodyPr/>
        <a:lstStyle/>
        <a:p>
          <a:pPr latinLnBrk="1"/>
          <a:r>
            <a:rPr lang="ko-KR" altLang="en-US" sz="2000" dirty="0" err="1" smtClean="0"/>
            <a:t>딜타이</a:t>
          </a:r>
          <a:endParaRPr lang="ko-KR" altLang="en-US" sz="2000" dirty="0" smtClean="0"/>
        </a:p>
        <a:p>
          <a:pPr latinLnBrk="1"/>
          <a:r>
            <a:rPr lang="ko-KR" altLang="en-US" sz="2000" dirty="0" smtClean="0"/>
            <a:t>후설</a:t>
          </a:r>
        </a:p>
        <a:p>
          <a:pPr latinLnBrk="1"/>
          <a:r>
            <a:rPr lang="ko-KR" altLang="en-US" sz="2000" dirty="0" smtClean="0"/>
            <a:t>하이데거</a:t>
          </a:r>
          <a:endParaRPr lang="ko-KR" altLang="en-US" sz="2000" dirty="0"/>
        </a:p>
      </dgm:t>
    </dgm:pt>
    <dgm:pt modelId="{8A94DD6C-DAA4-4069-8283-F9DC1D499C91}" type="parTrans" cxnId="{9BF62911-CDC2-4730-A8E5-C4CEC3981E36}">
      <dgm:prSet/>
      <dgm:spPr/>
      <dgm:t>
        <a:bodyPr/>
        <a:lstStyle/>
        <a:p>
          <a:pPr latinLnBrk="1"/>
          <a:endParaRPr lang="ko-KR" altLang="en-US"/>
        </a:p>
      </dgm:t>
    </dgm:pt>
    <dgm:pt modelId="{E19DFF22-2781-4A29-8C13-14A58862BFD9}" type="sibTrans" cxnId="{9BF62911-CDC2-4730-A8E5-C4CEC3981E36}">
      <dgm:prSet/>
      <dgm:spPr/>
      <dgm:t>
        <a:bodyPr/>
        <a:lstStyle/>
        <a:p>
          <a:pPr latinLnBrk="1"/>
          <a:endParaRPr lang="ko-KR" altLang="en-US"/>
        </a:p>
      </dgm:t>
    </dgm:pt>
    <dgm:pt modelId="{903DA626-6067-4BAD-B89F-7B85F18ADCD7}">
      <dgm:prSet/>
      <dgm:spPr/>
      <dgm:t>
        <a:bodyPr/>
        <a:lstStyle/>
        <a:p>
          <a:pPr latinLnBrk="1"/>
          <a:r>
            <a:rPr lang="ko-KR" altLang="en-US" dirty="0" smtClean="0"/>
            <a:t>지평</a:t>
          </a:r>
          <a:endParaRPr lang="ko-KR" altLang="en-US" dirty="0"/>
        </a:p>
      </dgm:t>
    </dgm:pt>
    <dgm:pt modelId="{D261DB52-C611-4915-93E2-A17B11FD656F}" type="parTrans" cxnId="{A90B37CE-0D98-40DD-9A4C-91A6742A517D}">
      <dgm:prSet/>
      <dgm:spPr/>
      <dgm:t>
        <a:bodyPr/>
        <a:lstStyle/>
        <a:p>
          <a:pPr latinLnBrk="1"/>
          <a:endParaRPr lang="ko-KR" altLang="en-US"/>
        </a:p>
      </dgm:t>
    </dgm:pt>
    <dgm:pt modelId="{A369DA24-63F4-474E-A231-473581B979C9}" type="sibTrans" cxnId="{A90B37CE-0D98-40DD-9A4C-91A6742A517D}">
      <dgm:prSet/>
      <dgm:spPr/>
      <dgm:t>
        <a:bodyPr/>
        <a:lstStyle/>
        <a:p>
          <a:pPr latinLnBrk="1"/>
          <a:endParaRPr lang="ko-KR" altLang="en-US"/>
        </a:p>
      </dgm:t>
    </dgm:pt>
    <dgm:pt modelId="{80152B36-ED53-42AF-8016-64D16030A372}">
      <dgm:prSet/>
      <dgm:spPr/>
      <dgm:t>
        <a:bodyPr/>
        <a:lstStyle/>
        <a:p>
          <a:pPr latinLnBrk="1"/>
          <a:r>
            <a:rPr lang="ko-KR" altLang="en-US" dirty="0" smtClean="0"/>
            <a:t>융합</a:t>
          </a:r>
          <a:endParaRPr lang="ko-KR" altLang="en-US" dirty="0"/>
        </a:p>
      </dgm:t>
    </dgm:pt>
    <dgm:pt modelId="{EA5DF440-7F06-4C79-A5FE-A939A424FC04}" type="parTrans" cxnId="{C6D3D191-BFF2-431B-8F8E-553BF7275287}">
      <dgm:prSet/>
      <dgm:spPr/>
      <dgm:t>
        <a:bodyPr/>
        <a:lstStyle/>
        <a:p>
          <a:pPr latinLnBrk="1"/>
          <a:endParaRPr lang="ko-KR" altLang="en-US"/>
        </a:p>
      </dgm:t>
    </dgm:pt>
    <dgm:pt modelId="{3D49BCDD-CAC6-4567-A5EA-952C8A71185D}" type="sibTrans" cxnId="{C6D3D191-BFF2-431B-8F8E-553BF7275287}">
      <dgm:prSet/>
      <dgm:spPr/>
      <dgm:t>
        <a:bodyPr/>
        <a:lstStyle/>
        <a:p>
          <a:pPr latinLnBrk="1"/>
          <a:endParaRPr lang="ko-KR" altLang="en-US"/>
        </a:p>
      </dgm:t>
    </dgm:pt>
    <dgm:pt modelId="{6BBF2A21-21E1-4457-9CD2-1D6FB11ECA2B}" type="pres">
      <dgm:prSet presAssocID="{529EE716-4C25-4273-9152-E099AB4EF517}" presName="Name0" presStyleCnt="0">
        <dgm:presLayoutVars>
          <dgm:dir/>
          <dgm:resizeHandles val="exact"/>
        </dgm:presLayoutVars>
      </dgm:prSet>
      <dgm:spPr/>
    </dgm:pt>
    <dgm:pt modelId="{036DE985-6F16-4CAF-8996-39A74D160F24}" type="pres">
      <dgm:prSet presAssocID="{EA01FB61-481F-46CC-8043-6D4B13EEF34E}" presName="node" presStyleLbl="node1" presStyleIdx="0" presStyleCnt="5" custLinFactX="-32755" custLinFactNeighborX="-100000" custLinFactNeighborY="-414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98C2D6-7D5B-4C79-85EA-B1226BE59FC7}" type="pres">
      <dgm:prSet presAssocID="{1469453A-33D3-4F44-9203-91B763F95DC3}" presName="sibTrans" presStyleCnt="0"/>
      <dgm:spPr/>
    </dgm:pt>
    <dgm:pt modelId="{E2E8014E-9A71-4B9C-A088-CAF42D4BF723}" type="pres">
      <dgm:prSet presAssocID="{D7B958DB-5C9A-4C9E-828D-A30276B4015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06A3966-5949-49F5-9FB5-BC02BE5BB61C}" type="pres">
      <dgm:prSet presAssocID="{E19DFF22-2781-4A29-8C13-14A58862BFD9}" presName="sibTrans" presStyleCnt="0"/>
      <dgm:spPr/>
    </dgm:pt>
    <dgm:pt modelId="{14C456A1-CA1F-4F9B-B8DD-EF4CA1526658}" type="pres">
      <dgm:prSet presAssocID="{B0FBD16D-F2B8-4AC8-8450-A4468AD2471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102FB5-70AC-4CDF-839E-B319BE37AC87}" type="pres">
      <dgm:prSet presAssocID="{44418B77-E10C-43FD-A73D-8733ABF50E54}" presName="sibTrans" presStyleCnt="0"/>
      <dgm:spPr/>
    </dgm:pt>
    <dgm:pt modelId="{A692260A-92B1-49D6-A26D-0CC846CE6991}" type="pres">
      <dgm:prSet presAssocID="{903DA626-6067-4BAD-B89F-7B85F18ADCD7}" presName="node" presStyleLbl="node1" presStyleIdx="3" presStyleCnt="5" custLinFactNeighborX="-23878" custLinFactNeighborY="-95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CECEDC8-EDB8-4146-A01B-28BDD499D5AF}" type="pres">
      <dgm:prSet presAssocID="{A369DA24-63F4-474E-A231-473581B979C9}" presName="sibTrans" presStyleCnt="0"/>
      <dgm:spPr/>
    </dgm:pt>
    <dgm:pt modelId="{1A715CC2-05F9-4A8F-B6FA-791E3A1FAAF5}" type="pres">
      <dgm:prSet presAssocID="{80152B36-ED53-42AF-8016-64D16030A372}" presName="node" presStyleLbl="node1" presStyleIdx="4" presStyleCnt="5" custAng="0" custLinFactNeighborX="-33536" custLinFactNeighborY="632">
        <dgm:presLayoutVars>
          <dgm:bulletEnabled val="1"/>
        </dgm:presLayoutVars>
      </dgm:prSet>
      <dgm:spPr/>
    </dgm:pt>
  </dgm:ptLst>
  <dgm:cxnLst>
    <dgm:cxn modelId="{7D7E1B54-FC3C-433F-A691-BF75AAED6110}" type="presOf" srcId="{80152B36-ED53-42AF-8016-64D16030A372}" destId="{1A715CC2-05F9-4A8F-B6FA-791E3A1FAAF5}" srcOrd="0" destOrd="0" presId="urn:microsoft.com/office/officeart/2005/8/layout/hList6"/>
    <dgm:cxn modelId="{FB24ABA0-57EB-4F61-A0B2-8CE565155627}" type="presOf" srcId="{B0FBD16D-F2B8-4AC8-8450-A4468AD24718}" destId="{14C456A1-CA1F-4F9B-B8DD-EF4CA1526658}" srcOrd="0" destOrd="0" presId="urn:microsoft.com/office/officeart/2005/8/layout/hList6"/>
    <dgm:cxn modelId="{3D1F0063-D511-44B8-BA85-B1428C126276}" type="presOf" srcId="{903DA626-6067-4BAD-B89F-7B85F18ADCD7}" destId="{A692260A-92B1-49D6-A26D-0CC846CE6991}" srcOrd="0" destOrd="0" presId="urn:microsoft.com/office/officeart/2005/8/layout/hList6"/>
    <dgm:cxn modelId="{C664C751-2A22-48C7-9925-FCAA52003A51}" type="presOf" srcId="{EA01FB61-481F-46CC-8043-6D4B13EEF34E}" destId="{036DE985-6F16-4CAF-8996-39A74D160F24}" srcOrd="0" destOrd="0" presId="urn:microsoft.com/office/officeart/2005/8/layout/hList6"/>
    <dgm:cxn modelId="{9FA768FB-47D7-41FE-A8C2-D5B861B7B6BB}" type="presOf" srcId="{D7B958DB-5C9A-4C9E-828D-A30276B40159}" destId="{E2E8014E-9A71-4B9C-A088-CAF42D4BF723}" srcOrd="0" destOrd="0" presId="urn:microsoft.com/office/officeart/2005/8/layout/hList6"/>
    <dgm:cxn modelId="{C6D3D191-BFF2-431B-8F8E-553BF7275287}" srcId="{529EE716-4C25-4273-9152-E099AB4EF517}" destId="{80152B36-ED53-42AF-8016-64D16030A372}" srcOrd="4" destOrd="0" parTransId="{EA5DF440-7F06-4C79-A5FE-A939A424FC04}" sibTransId="{3D49BCDD-CAC6-4567-A5EA-952C8A71185D}"/>
    <dgm:cxn modelId="{9BF62911-CDC2-4730-A8E5-C4CEC3981E36}" srcId="{529EE716-4C25-4273-9152-E099AB4EF517}" destId="{D7B958DB-5C9A-4C9E-828D-A30276B40159}" srcOrd="1" destOrd="0" parTransId="{8A94DD6C-DAA4-4069-8283-F9DC1D499C91}" sibTransId="{E19DFF22-2781-4A29-8C13-14A58862BFD9}"/>
    <dgm:cxn modelId="{099D5C8D-D72E-4355-A2F4-C30702A574D3}" srcId="{529EE716-4C25-4273-9152-E099AB4EF517}" destId="{B0FBD16D-F2B8-4AC8-8450-A4468AD24718}" srcOrd="2" destOrd="0" parTransId="{E162DCB1-4267-4C6E-9ABC-E44602D5D133}" sibTransId="{44418B77-E10C-43FD-A73D-8733ABF50E54}"/>
    <dgm:cxn modelId="{B256CBFC-C5DB-4F33-8B6D-04D6DA2DE489}" srcId="{529EE716-4C25-4273-9152-E099AB4EF517}" destId="{EA01FB61-481F-46CC-8043-6D4B13EEF34E}" srcOrd="0" destOrd="0" parTransId="{099FBC4F-AAE2-446A-9468-E1680ECA5E80}" sibTransId="{1469453A-33D3-4F44-9203-91B763F95DC3}"/>
    <dgm:cxn modelId="{9B621A4F-C91D-438F-A862-FA9B23BFF7B2}" type="presOf" srcId="{529EE716-4C25-4273-9152-E099AB4EF517}" destId="{6BBF2A21-21E1-4457-9CD2-1D6FB11ECA2B}" srcOrd="0" destOrd="0" presId="urn:microsoft.com/office/officeart/2005/8/layout/hList6"/>
    <dgm:cxn modelId="{A90B37CE-0D98-40DD-9A4C-91A6742A517D}" srcId="{529EE716-4C25-4273-9152-E099AB4EF517}" destId="{903DA626-6067-4BAD-B89F-7B85F18ADCD7}" srcOrd="3" destOrd="0" parTransId="{D261DB52-C611-4915-93E2-A17B11FD656F}" sibTransId="{A369DA24-63F4-474E-A231-473581B979C9}"/>
    <dgm:cxn modelId="{18B24625-C1A2-4775-A05D-44005CA6EB6B}" type="presParOf" srcId="{6BBF2A21-21E1-4457-9CD2-1D6FB11ECA2B}" destId="{036DE985-6F16-4CAF-8996-39A74D160F24}" srcOrd="0" destOrd="0" presId="urn:microsoft.com/office/officeart/2005/8/layout/hList6"/>
    <dgm:cxn modelId="{6C17B727-6408-416F-8ED1-D563079602FB}" type="presParOf" srcId="{6BBF2A21-21E1-4457-9CD2-1D6FB11ECA2B}" destId="{EA98C2D6-7D5B-4C79-85EA-B1226BE59FC7}" srcOrd="1" destOrd="0" presId="urn:microsoft.com/office/officeart/2005/8/layout/hList6"/>
    <dgm:cxn modelId="{85DBD31E-0A10-406F-A9E8-4DE16921F573}" type="presParOf" srcId="{6BBF2A21-21E1-4457-9CD2-1D6FB11ECA2B}" destId="{E2E8014E-9A71-4B9C-A088-CAF42D4BF723}" srcOrd="2" destOrd="0" presId="urn:microsoft.com/office/officeart/2005/8/layout/hList6"/>
    <dgm:cxn modelId="{40A994BF-6978-4B18-B4A7-F811984032DC}" type="presParOf" srcId="{6BBF2A21-21E1-4457-9CD2-1D6FB11ECA2B}" destId="{406A3966-5949-49F5-9FB5-BC02BE5BB61C}" srcOrd="3" destOrd="0" presId="urn:microsoft.com/office/officeart/2005/8/layout/hList6"/>
    <dgm:cxn modelId="{0B2A9675-2385-41F8-8244-9B7FE52615FB}" type="presParOf" srcId="{6BBF2A21-21E1-4457-9CD2-1D6FB11ECA2B}" destId="{14C456A1-CA1F-4F9B-B8DD-EF4CA1526658}" srcOrd="4" destOrd="0" presId="urn:microsoft.com/office/officeart/2005/8/layout/hList6"/>
    <dgm:cxn modelId="{B0ADA769-BFD5-4872-B59A-834731565186}" type="presParOf" srcId="{6BBF2A21-21E1-4457-9CD2-1D6FB11ECA2B}" destId="{D2102FB5-70AC-4CDF-839E-B319BE37AC87}" srcOrd="5" destOrd="0" presId="urn:microsoft.com/office/officeart/2005/8/layout/hList6"/>
    <dgm:cxn modelId="{17A2584C-5B36-415E-B9A6-8B49361D8F92}" type="presParOf" srcId="{6BBF2A21-21E1-4457-9CD2-1D6FB11ECA2B}" destId="{A692260A-92B1-49D6-A26D-0CC846CE6991}" srcOrd="6" destOrd="0" presId="urn:microsoft.com/office/officeart/2005/8/layout/hList6"/>
    <dgm:cxn modelId="{95EEA0DC-181C-4E48-A0F8-6133F9427849}" type="presParOf" srcId="{6BBF2A21-21E1-4457-9CD2-1D6FB11ECA2B}" destId="{FCECEDC8-EDB8-4146-A01B-28BDD499D5AF}" srcOrd="7" destOrd="0" presId="urn:microsoft.com/office/officeart/2005/8/layout/hList6"/>
    <dgm:cxn modelId="{CEC9B45A-AA0D-4627-8D72-9AD39A9CB187}" type="presParOf" srcId="{6BBF2A21-21E1-4457-9CD2-1D6FB11ECA2B}" destId="{1A715CC2-05F9-4A8F-B6FA-791E3A1FAAF5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A0737A-8889-4CC7-BFFF-B5DC427D3DC3}" type="doc">
      <dgm:prSet loTypeId="urn:microsoft.com/office/officeart/2005/8/layout/pyramid2" loCatId="list" qsTypeId="urn:microsoft.com/office/officeart/2005/8/quickstyle/3d7" qsCatId="3D" csTypeId="urn:microsoft.com/office/officeart/2005/8/colors/accent1_2" csCatId="accent1" phldr="1"/>
      <dgm:spPr/>
    </dgm:pt>
    <dgm:pt modelId="{C24EF87A-AC40-4E1A-AC6D-1A736E8FF59C}">
      <dgm:prSet phldrT="[텍스트]"/>
      <dgm:spPr/>
      <dgm:t>
        <a:bodyPr/>
        <a:lstStyle/>
        <a:p>
          <a:pPr latinLnBrk="1"/>
          <a:r>
            <a:rPr lang="ko-KR" altLang="en-US" dirty="0" smtClean="0"/>
            <a:t>카리스마적</a:t>
          </a:r>
          <a:endParaRPr lang="en-US" altLang="ko-KR" dirty="0" smtClean="0"/>
        </a:p>
        <a:p>
          <a:pPr latinLnBrk="1"/>
          <a:r>
            <a:rPr lang="ko-KR" altLang="en-US" dirty="0" smtClean="0"/>
            <a:t>지배</a:t>
          </a:r>
          <a:endParaRPr lang="ko-KR" altLang="en-US" dirty="0"/>
        </a:p>
      </dgm:t>
    </dgm:pt>
    <dgm:pt modelId="{E946A13F-03C5-4C47-B8F2-E778D9410800}" type="parTrans" cxnId="{8EB9F6C3-A97A-44E2-8175-2A5085376AC2}">
      <dgm:prSet/>
      <dgm:spPr/>
      <dgm:t>
        <a:bodyPr/>
        <a:lstStyle/>
        <a:p>
          <a:pPr latinLnBrk="1"/>
          <a:endParaRPr lang="ko-KR" altLang="en-US"/>
        </a:p>
      </dgm:t>
    </dgm:pt>
    <dgm:pt modelId="{50F02F54-7137-433F-95F9-AA01BE786A8A}" type="sibTrans" cxnId="{8EB9F6C3-A97A-44E2-8175-2A5085376AC2}">
      <dgm:prSet/>
      <dgm:spPr/>
      <dgm:t>
        <a:bodyPr/>
        <a:lstStyle/>
        <a:p>
          <a:pPr latinLnBrk="1"/>
          <a:endParaRPr lang="ko-KR" altLang="en-US"/>
        </a:p>
      </dgm:t>
    </dgm:pt>
    <dgm:pt modelId="{631D1188-AA62-4197-A462-A2327BC87349}">
      <dgm:prSet phldrT="[텍스트]"/>
      <dgm:spPr/>
      <dgm:t>
        <a:bodyPr/>
        <a:lstStyle/>
        <a:p>
          <a:pPr latinLnBrk="1"/>
          <a:r>
            <a:rPr lang="ko-KR" altLang="en-US" dirty="0" smtClean="0"/>
            <a:t>합리</a:t>
          </a:r>
          <a:endParaRPr lang="en-US" altLang="ko-KR" dirty="0" smtClean="0"/>
        </a:p>
        <a:p>
          <a:pPr latinLnBrk="1"/>
          <a:r>
            <a:rPr lang="en-US" altLang="ko-KR" dirty="0" smtClean="0"/>
            <a:t>(</a:t>
          </a:r>
          <a:r>
            <a:rPr lang="ko-KR" altLang="en-US" dirty="0" smtClean="0"/>
            <a:t>관료</a:t>
          </a:r>
          <a:r>
            <a:rPr lang="en-US" altLang="ko-KR" dirty="0" smtClean="0"/>
            <a:t>,</a:t>
          </a:r>
          <a:r>
            <a:rPr lang="ko-KR" altLang="en-US" dirty="0" smtClean="0"/>
            <a:t>재정</a:t>
          </a:r>
          <a:r>
            <a:rPr lang="en-US" altLang="ko-KR" dirty="0" smtClean="0"/>
            <a:t>,</a:t>
          </a:r>
          <a:r>
            <a:rPr lang="ko-KR" altLang="en-US" dirty="0" smtClean="0"/>
            <a:t>합법</a:t>
          </a:r>
          <a:r>
            <a:rPr lang="en-US" altLang="ko-KR" dirty="0" smtClean="0"/>
            <a:t>)</a:t>
          </a:r>
          <a:r>
            <a:rPr lang="ko-KR" altLang="en-US" dirty="0" smtClean="0"/>
            <a:t>적 지배</a:t>
          </a:r>
          <a:endParaRPr lang="ko-KR" altLang="en-US" dirty="0"/>
        </a:p>
      </dgm:t>
    </dgm:pt>
    <dgm:pt modelId="{CC9EF829-E33F-4971-918A-8FB0444B0172}" type="parTrans" cxnId="{1966C320-F0BC-45C4-92FE-F423B2D8DE4B}">
      <dgm:prSet/>
      <dgm:spPr/>
      <dgm:t>
        <a:bodyPr/>
        <a:lstStyle/>
        <a:p>
          <a:pPr latinLnBrk="1"/>
          <a:endParaRPr lang="ko-KR" altLang="en-US"/>
        </a:p>
      </dgm:t>
    </dgm:pt>
    <dgm:pt modelId="{1AECFCAA-A563-407F-A0D1-22DEEB61E338}" type="sibTrans" cxnId="{1966C320-F0BC-45C4-92FE-F423B2D8DE4B}">
      <dgm:prSet/>
      <dgm:spPr/>
      <dgm:t>
        <a:bodyPr/>
        <a:lstStyle/>
        <a:p>
          <a:pPr latinLnBrk="1"/>
          <a:endParaRPr lang="ko-KR" altLang="en-US"/>
        </a:p>
      </dgm:t>
    </dgm:pt>
    <dgm:pt modelId="{84CED2F3-2EF7-4D38-B6CA-70FBC8895DBC}">
      <dgm:prSet phldrT="[텍스트]"/>
      <dgm:spPr/>
      <dgm:t>
        <a:bodyPr/>
        <a:lstStyle/>
        <a:p>
          <a:pPr latinLnBrk="1"/>
          <a:r>
            <a:rPr lang="ko-KR" altLang="en-US" dirty="0" smtClean="0"/>
            <a:t>전통</a:t>
          </a:r>
          <a:r>
            <a:rPr lang="en-US" altLang="ko-KR" dirty="0" smtClean="0"/>
            <a:t>(</a:t>
          </a:r>
          <a:r>
            <a:rPr lang="ko-KR" altLang="en-US" dirty="0" smtClean="0"/>
            <a:t>관습</a:t>
          </a:r>
          <a:r>
            <a:rPr lang="en-US" altLang="ko-KR" dirty="0" smtClean="0"/>
            <a:t>)</a:t>
          </a:r>
          <a:r>
            <a:rPr lang="ko-KR" altLang="en-US" dirty="0" smtClean="0"/>
            <a:t>적 지배</a:t>
          </a:r>
          <a:endParaRPr lang="ko-KR" altLang="en-US" dirty="0"/>
        </a:p>
      </dgm:t>
    </dgm:pt>
    <dgm:pt modelId="{6E0A31A4-6A01-47D2-81B1-A083885640E9}" type="parTrans" cxnId="{EE3E4DAA-9A90-4B77-94E7-FC31D653C5EC}">
      <dgm:prSet/>
      <dgm:spPr/>
      <dgm:t>
        <a:bodyPr/>
        <a:lstStyle/>
        <a:p>
          <a:pPr latinLnBrk="1"/>
          <a:endParaRPr lang="ko-KR" altLang="en-US"/>
        </a:p>
      </dgm:t>
    </dgm:pt>
    <dgm:pt modelId="{768D6FA7-BCBA-4D48-A706-2AF551E109EB}" type="sibTrans" cxnId="{EE3E4DAA-9A90-4B77-94E7-FC31D653C5EC}">
      <dgm:prSet/>
      <dgm:spPr/>
      <dgm:t>
        <a:bodyPr/>
        <a:lstStyle/>
        <a:p>
          <a:pPr latinLnBrk="1"/>
          <a:endParaRPr lang="ko-KR" altLang="en-US"/>
        </a:p>
      </dgm:t>
    </dgm:pt>
    <dgm:pt modelId="{A79CA5A3-1948-467F-9A63-6C0AEC13108E}" type="pres">
      <dgm:prSet presAssocID="{1BA0737A-8889-4CC7-BFFF-B5DC427D3DC3}" presName="compositeShape" presStyleCnt="0">
        <dgm:presLayoutVars>
          <dgm:dir/>
          <dgm:resizeHandles/>
        </dgm:presLayoutVars>
      </dgm:prSet>
      <dgm:spPr/>
    </dgm:pt>
    <dgm:pt modelId="{F8E992CD-52A5-4535-B310-FE39685DCD21}" type="pres">
      <dgm:prSet presAssocID="{1BA0737A-8889-4CC7-BFFF-B5DC427D3DC3}" presName="pyramid" presStyleLbl="node1" presStyleIdx="0" presStyleCnt="1"/>
      <dgm:spPr/>
    </dgm:pt>
    <dgm:pt modelId="{272E52B4-2F9A-4C66-A1F0-090963111269}" type="pres">
      <dgm:prSet presAssocID="{1BA0737A-8889-4CC7-BFFF-B5DC427D3DC3}" presName="theList" presStyleCnt="0"/>
      <dgm:spPr/>
    </dgm:pt>
    <dgm:pt modelId="{D0BCC575-F068-42E8-9675-40D5CEE09080}" type="pres">
      <dgm:prSet presAssocID="{C24EF87A-AC40-4E1A-AC6D-1A736E8FF59C}" presName="aNode" presStyleLbl="fgAcc1" presStyleIdx="0" presStyleCnt="3">
        <dgm:presLayoutVars>
          <dgm:bulletEnabled val="1"/>
        </dgm:presLayoutVars>
      </dgm:prSet>
      <dgm:spPr/>
    </dgm:pt>
    <dgm:pt modelId="{552374CE-025B-4DCE-B717-BD0FCF80CB1C}" type="pres">
      <dgm:prSet presAssocID="{C24EF87A-AC40-4E1A-AC6D-1A736E8FF59C}" presName="aSpace" presStyleCnt="0"/>
      <dgm:spPr/>
    </dgm:pt>
    <dgm:pt modelId="{3A924DB4-6A6D-4545-8C48-8B94E8770EB6}" type="pres">
      <dgm:prSet presAssocID="{631D1188-AA62-4197-A462-A2327BC87349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63453E-1F09-4AA1-BCD4-A1E756552E93}" type="pres">
      <dgm:prSet presAssocID="{631D1188-AA62-4197-A462-A2327BC87349}" presName="aSpace" presStyleCnt="0"/>
      <dgm:spPr/>
    </dgm:pt>
    <dgm:pt modelId="{AC0C0FF4-6BFA-4D7E-9156-D6797BB69F9B}" type="pres">
      <dgm:prSet presAssocID="{84CED2F3-2EF7-4D38-B6CA-70FBC8895DBC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68C578B-442C-47D1-A60F-284F6DB4E658}" type="pres">
      <dgm:prSet presAssocID="{84CED2F3-2EF7-4D38-B6CA-70FBC8895DBC}" presName="aSpace" presStyleCnt="0"/>
      <dgm:spPr/>
    </dgm:pt>
  </dgm:ptLst>
  <dgm:cxnLst>
    <dgm:cxn modelId="{1ABC3D16-C33D-4A01-AFF2-0CE874586088}" type="presOf" srcId="{1BA0737A-8889-4CC7-BFFF-B5DC427D3DC3}" destId="{A79CA5A3-1948-467F-9A63-6C0AEC13108E}" srcOrd="0" destOrd="0" presId="urn:microsoft.com/office/officeart/2005/8/layout/pyramid2"/>
    <dgm:cxn modelId="{EE3E4DAA-9A90-4B77-94E7-FC31D653C5EC}" srcId="{1BA0737A-8889-4CC7-BFFF-B5DC427D3DC3}" destId="{84CED2F3-2EF7-4D38-B6CA-70FBC8895DBC}" srcOrd="2" destOrd="0" parTransId="{6E0A31A4-6A01-47D2-81B1-A083885640E9}" sibTransId="{768D6FA7-BCBA-4D48-A706-2AF551E109EB}"/>
    <dgm:cxn modelId="{1966C320-F0BC-45C4-92FE-F423B2D8DE4B}" srcId="{1BA0737A-8889-4CC7-BFFF-B5DC427D3DC3}" destId="{631D1188-AA62-4197-A462-A2327BC87349}" srcOrd="1" destOrd="0" parTransId="{CC9EF829-E33F-4971-918A-8FB0444B0172}" sibTransId="{1AECFCAA-A563-407F-A0D1-22DEEB61E338}"/>
    <dgm:cxn modelId="{B53C5910-1227-42B1-8756-C0135770BA01}" type="presOf" srcId="{631D1188-AA62-4197-A462-A2327BC87349}" destId="{3A924DB4-6A6D-4545-8C48-8B94E8770EB6}" srcOrd="0" destOrd="0" presId="urn:microsoft.com/office/officeart/2005/8/layout/pyramid2"/>
    <dgm:cxn modelId="{8EB9F6C3-A97A-44E2-8175-2A5085376AC2}" srcId="{1BA0737A-8889-4CC7-BFFF-B5DC427D3DC3}" destId="{C24EF87A-AC40-4E1A-AC6D-1A736E8FF59C}" srcOrd="0" destOrd="0" parTransId="{E946A13F-03C5-4C47-B8F2-E778D9410800}" sibTransId="{50F02F54-7137-433F-95F9-AA01BE786A8A}"/>
    <dgm:cxn modelId="{ED628096-24F9-4E44-B3AE-6972376D00E8}" type="presOf" srcId="{84CED2F3-2EF7-4D38-B6CA-70FBC8895DBC}" destId="{AC0C0FF4-6BFA-4D7E-9156-D6797BB69F9B}" srcOrd="0" destOrd="0" presId="urn:microsoft.com/office/officeart/2005/8/layout/pyramid2"/>
    <dgm:cxn modelId="{EC22D178-97CA-4636-A339-5E903796E838}" type="presOf" srcId="{C24EF87A-AC40-4E1A-AC6D-1A736E8FF59C}" destId="{D0BCC575-F068-42E8-9675-40D5CEE09080}" srcOrd="0" destOrd="0" presId="urn:microsoft.com/office/officeart/2005/8/layout/pyramid2"/>
    <dgm:cxn modelId="{BE75C45E-C45F-4D16-985F-1C650E7D95C8}" type="presParOf" srcId="{A79CA5A3-1948-467F-9A63-6C0AEC13108E}" destId="{F8E992CD-52A5-4535-B310-FE39685DCD21}" srcOrd="0" destOrd="0" presId="urn:microsoft.com/office/officeart/2005/8/layout/pyramid2"/>
    <dgm:cxn modelId="{C25DE3DE-D5D1-4BFB-94EC-C530A6115201}" type="presParOf" srcId="{A79CA5A3-1948-467F-9A63-6C0AEC13108E}" destId="{272E52B4-2F9A-4C66-A1F0-090963111269}" srcOrd="1" destOrd="0" presId="urn:microsoft.com/office/officeart/2005/8/layout/pyramid2"/>
    <dgm:cxn modelId="{11BF4D14-3E33-4D0B-95EF-AE2A40E53E94}" type="presParOf" srcId="{272E52B4-2F9A-4C66-A1F0-090963111269}" destId="{D0BCC575-F068-42E8-9675-40D5CEE09080}" srcOrd="0" destOrd="0" presId="urn:microsoft.com/office/officeart/2005/8/layout/pyramid2"/>
    <dgm:cxn modelId="{79761A7A-4413-4C59-92A4-6134D9EC9919}" type="presParOf" srcId="{272E52B4-2F9A-4C66-A1F0-090963111269}" destId="{552374CE-025B-4DCE-B717-BD0FCF80CB1C}" srcOrd="1" destOrd="0" presId="urn:microsoft.com/office/officeart/2005/8/layout/pyramid2"/>
    <dgm:cxn modelId="{6F67F58F-D77B-4935-ADAC-F0B5F976353A}" type="presParOf" srcId="{272E52B4-2F9A-4C66-A1F0-090963111269}" destId="{3A924DB4-6A6D-4545-8C48-8B94E8770EB6}" srcOrd="2" destOrd="0" presId="urn:microsoft.com/office/officeart/2005/8/layout/pyramid2"/>
    <dgm:cxn modelId="{76CF0432-36B9-4402-B75F-2DD09E94B4C9}" type="presParOf" srcId="{272E52B4-2F9A-4C66-A1F0-090963111269}" destId="{E563453E-1F09-4AA1-BCD4-A1E756552E93}" srcOrd="3" destOrd="0" presId="urn:microsoft.com/office/officeart/2005/8/layout/pyramid2"/>
    <dgm:cxn modelId="{FB710072-B5E5-4DBB-90F2-4C2DD7D821D8}" type="presParOf" srcId="{272E52B4-2F9A-4C66-A1F0-090963111269}" destId="{AC0C0FF4-6BFA-4D7E-9156-D6797BB69F9B}" srcOrd="4" destOrd="0" presId="urn:microsoft.com/office/officeart/2005/8/layout/pyramid2"/>
    <dgm:cxn modelId="{3712DE03-B9F7-4BC0-8A2D-683804401438}" type="presParOf" srcId="{272E52B4-2F9A-4C66-A1F0-090963111269}" destId="{268C578B-442C-47D1-A60F-284F6DB4E65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E72B02-3237-4F76-B21D-1220D261CBC8}">
      <dsp:nvSpPr>
        <dsp:cNvPr id="0" name=""/>
        <dsp:cNvSpPr/>
      </dsp:nvSpPr>
      <dsp:spPr>
        <a:xfrm>
          <a:off x="0" y="368129"/>
          <a:ext cx="8504238" cy="3401695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1B5B1E-4DD0-4DFE-BE47-9D191C26D723}">
      <dsp:nvSpPr>
        <dsp:cNvPr id="0" name=""/>
        <dsp:cNvSpPr/>
      </dsp:nvSpPr>
      <dsp:spPr>
        <a:xfrm>
          <a:off x="1020508" y="963425"/>
          <a:ext cx="2806398" cy="1666830"/>
        </a:xfrm>
        <a:prstGeom prst="rect">
          <a:avLst/>
        </a:prstGeom>
        <a:noFill/>
        <a:ln w="11429" cap="flat" cmpd="sng" algn="ctr">
          <a:noFill/>
          <a:prstDash val="sysDash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3124" rIns="0" bIns="110490" numCol="1" spcCol="1270" anchor="ctr" anchorCtr="0">
          <a:noAutofit/>
        </a:bodyPr>
        <a:lstStyle/>
        <a:p>
          <a:pPr lvl="0" algn="ctr" defTabSz="1289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900" kern="1200" dirty="0" smtClean="0"/>
            <a:t>영혼불멸</a:t>
          </a:r>
          <a:endParaRPr lang="en-US" altLang="ko-KR" sz="2900" kern="1200" dirty="0" smtClean="0"/>
        </a:p>
        <a:p>
          <a:pPr lvl="0" algn="ctr" defTabSz="1289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900" kern="1200" dirty="0" smtClean="0"/>
            <a:t>내세 판매 사기꾼</a:t>
          </a:r>
          <a:endParaRPr lang="ko-KR" altLang="en-US" sz="2900" kern="1200" dirty="0"/>
        </a:p>
      </dsp:txBody>
      <dsp:txXfrm>
        <a:off x="1020508" y="963425"/>
        <a:ext cx="2806398" cy="1666830"/>
      </dsp:txXfrm>
    </dsp:sp>
    <dsp:sp modelId="{97F4A1AD-4F54-44B1-ACF5-D764809CE352}">
      <dsp:nvSpPr>
        <dsp:cNvPr id="0" name=""/>
        <dsp:cNvSpPr/>
      </dsp:nvSpPr>
      <dsp:spPr>
        <a:xfrm>
          <a:off x="4252119" y="478354"/>
          <a:ext cx="3316652" cy="3725516"/>
        </a:xfrm>
        <a:prstGeom prst="rect">
          <a:avLst/>
        </a:prstGeom>
        <a:noFill/>
        <a:ln w="11429" cap="flat" cmpd="sng" algn="ctr">
          <a:noFill/>
          <a:prstDash val="sysDash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3124" rIns="0" bIns="110490" numCol="1" spcCol="1270" anchor="ctr" anchorCtr="0">
          <a:noAutofit/>
        </a:bodyPr>
        <a:lstStyle/>
        <a:p>
          <a:pPr lvl="0" algn="ctr" defTabSz="1289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900" kern="1200" dirty="0" smtClean="0"/>
            <a:t>사후 </a:t>
          </a:r>
          <a:endParaRPr lang="en-US" altLang="ko-KR" sz="2900" kern="1200" dirty="0" smtClean="0"/>
        </a:p>
        <a:p>
          <a:pPr lvl="0" algn="ctr" defTabSz="1289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900" kern="1200" dirty="0" smtClean="0"/>
            <a:t>영혼의 </a:t>
          </a:r>
          <a:endParaRPr lang="en-US" altLang="ko-KR" sz="2900" kern="1200" dirty="0" smtClean="0"/>
        </a:p>
        <a:p>
          <a:pPr lvl="0" algn="ctr" defTabSz="1289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900" kern="1200" dirty="0" smtClean="0"/>
            <a:t>세계에서</a:t>
          </a:r>
          <a:endParaRPr lang="en-US" altLang="ko-KR" sz="2900" kern="1200" dirty="0" smtClean="0"/>
        </a:p>
        <a:p>
          <a:pPr lvl="0" algn="ctr" defTabSz="1289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900" kern="1200" dirty="0" smtClean="0"/>
            <a:t>영혼이 영원함 </a:t>
          </a:r>
          <a:r>
            <a:rPr lang="en-US" altLang="ko-KR" sz="2900" kern="1200" dirty="0" smtClean="0"/>
            <a:t>?!</a:t>
          </a:r>
          <a:endParaRPr lang="ko-KR" altLang="en-US" sz="2900" kern="1200" dirty="0"/>
        </a:p>
      </dsp:txBody>
      <dsp:txXfrm>
        <a:off x="4252119" y="478354"/>
        <a:ext cx="3316652" cy="372551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929848-3C5D-42E9-A3B2-EF73E740C9EC}">
      <dsp:nvSpPr>
        <dsp:cNvPr id="0" name=""/>
        <dsp:cNvSpPr/>
      </dsp:nvSpPr>
      <dsp:spPr>
        <a:xfrm rot="16200000">
          <a:off x="782" y="215998"/>
          <a:ext cx="4140002" cy="414000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정상과학의 위기</a:t>
          </a:r>
          <a:endParaRPr lang="en-US" altLang="ko-KR" sz="2800" kern="1200" dirty="0" smtClean="0"/>
        </a:p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hlinkClick xmlns:r="http://schemas.openxmlformats.org/officeDocument/2006/relationships" r:id="rId1"/>
            </a:rPr>
            <a:t>Thomas S</a:t>
          </a:r>
          <a:r>
            <a:rPr lang="en-US" sz="2800" b="0" kern="1200" dirty="0" smtClean="0">
              <a:hlinkClick xmlns:r="http://schemas.openxmlformats.org/officeDocument/2006/relationships" r:id="rId1"/>
            </a:rPr>
            <a:t>. </a:t>
          </a:r>
          <a:r>
            <a:rPr lang="en-US" sz="2800" b="1" kern="1200" dirty="0" smtClean="0">
              <a:hlinkClick xmlns:r="http://schemas.openxmlformats.org/officeDocument/2006/relationships" r:id="rId1"/>
            </a:rPr>
            <a:t>Kuhn</a:t>
          </a:r>
          <a:r>
            <a:rPr lang="en-US" sz="2800" b="0" kern="1200" dirty="0" smtClean="0"/>
            <a:t> </a:t>
          </a:r>
          <a:endParaRPr lang="en-US" altLang="ko-KR" sz="2800" kern="1200" dirty="0" smtClean="0"/>
        </a:p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 dirty="0"/>
        </a:p>
      </dsp:txBody>
      <dsp:txXfrm rot="16200000">
        <a:off x="782" y="215998"/>
        <a:ext cx="4140002" cy="4140002"/>
      </dsp:txXfrm>
    </dsp:sp>
    <dsp:sp modelId="{B76AC28F-AD8D-4E66-9255-37396D1FEE5B}">
      <dsp:nvSpPr>
        <dsp:cNvPr id="0" name=""/>
        <dsp:cNvSpPr/>
      </dsp:nvSpPr>
      <dsp:spPr>
        <a:xfrm rot="5400000">
          <a:off x="4363453" y="215998"/>
          <a:ext cx="4140002" cy="414000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000" kern="1200" dirty="0" smtClean="0"/>
            <a:t>이상과학</a:t>
          </a:r>
          <a:endParaRPr lang="en-US" altLang="ko-KR" sz="4000" kern="1200" dirty="0" smtClean="0"/>
        </a:p>
        <a:p>
          <a:pPr lvl="0" algn="ctr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000" kern="1200" dirty="0" smtClean="0"/>
            <a:t>혁명</a:t>
          </a:r>
          <a:endParaRPr lang="en-US" altLang="ko-KR" sz="4000" kern="1200" dirty="0" smtClean="0"/>
        </a:p>
        <a:p>
          <a:pPr lvl="0" algn="ctr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hlinkClick xmlns:r="http://schemas.openxmlformats.org/officeDocument/2006/relationships" r:id="rId2"/>
            </a:rPr>
            <a:t>Thomas Samuel Kuhn</a:t>
          </a:r>
          <a:r>
            <a:rPr lang="en-US" sz="2100" b="0" kern="1200" dirty="0" smtClean="0">
              <a:hlinkClick xmlns:r="http://schemas.openxmlformats.org/officeDocument/2006/relationships" r:id="rId2"/>
            </a:rPr>
            <a:t> (18 July 1922-17 June 1996)</a:t>
          </a:r>
          <a:r>
            <a:rPr lang="en-US" sz="2100" b="0" kern="1200" dirty="0" smtClean="0"/>
            <a:t> </a:t>
          </a:r>
          <a:endParaRPr lang="ko-KR" altLang="en-US" sz="2100" kern="1200" dirty="0"/>
        </a:p>
      </dsp:txBody>
      <dsp:txXfrm rot="5400000">
        <a:off x="4363453" y="215998"/>
        <a:ext cx="4140002" cy="41400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806B4E-B9A4-449A-99A5-ADC50AE7DD05}">
      <dsp:nvSpPr>
        <dsp:cNvPr id="0" name=""/>
        <dsp:cNvSpPr/>
      </dsp:nvSpPr>
      <dsp:spPr>
        <a:xfrm rot="5400000">
          <a:off x="-101327" y="1039469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9145CE8-363F-40FC-BFF4-038D92E74195}">
      <dsp:nvSpPr>
        <dsp:cNvPr id="0" name=""/>
        <dsp:cNvSpPr/>
      </dsp:nvSpPr>
      <dsp:spPr>
        <a:xfrm>
          <a:off x="270242" y="1316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옛 과학</a:t>
          </a:r>
          <a:endParaRPr lang="ko-KR" altLang="en-US" sz="2500" kern="1200" dirty="0"/>
        </a:p>
      </dsp:txBody>
      <dsp:txXfrm>
        <a:off x="270242" y="1316"/>
        <a:ext cx="2175889" cy="1305533"/>
      </dsp:txXfrm>
    </dsp:sp>
    <dsp:sp modelId="{1474D384-0A71-44BA-80BD-4BD14A6B0FC8}">
      <dsp:nvSpPr>
        <dsp:cNvPr id="0" name=""/>
        <dsp:cNvSpPr/>
      </dsp:nvSpPr>
      <dsp:spPr>
        <a:xfrm rot="5400000">
          <a:off x="-101327" y="2671386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B108CC-2815-49F2-90EC-7442DAB33165}">
      <dsp:nvSpPr>
        <dsp:cNvPr id="0" name=""/>
        <dsp:cNvSpPr/>
      </dsp:nvSpPr>
      <dsp:spPr>
        <a:xfrm>
          <a:off x="270242" y="1633233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패러다임</a:t>
          </a:r>
          <a:endParaRPr lang="en-US" altLang="ko-KR" sz="2500" kern="1200" dirty="0" smtClean="0"/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출현</a:t>
          </a:r>
          <a:endParaRPr lang="ko-KR" altLang="en-US" sz="2500" kern="1200" dirty="0"/>
        </a:p>
      </dsp:txBody>
      <dsp:txXfrm>
        <a:off x="270242" y="1633233"/>
        <a:ext cx="2175889" cy="1305533"/>
      </dsp:txXfrm>
    </dsp:sp>
    <dsp:sp modelId="{8D0C7F81-F9EE-4845-9D2E-384F84183B5C}">
      <dsp:nvSpPr>
        <dsp:cNvPr id="0" name=""/>
        <dsp:cNvSpPr/>
      </dsp:nvSpPr>
      <dsp:spPr>
        <a:xfrm>
          <a:off x="714630" y="3487344"/>
          <a:ext cx="2884721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A96B66-E1D3-4E10-9AB9-AFA11518865D}">
      <dsp:nvSpPr>
        <dsp:cNvPr id="0" name=""/>
        <dsp:cNvSpPr/>
      </dsp:nvSpPr>
      <dsp:spPr>
        <a:xfrm>
          <a:off x="270242" y="3265150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정상과학</a:t>
          </a:r>
          <a:endParaRPr lang="ko-KR" altLang="en-US" sz="2500" kern="1200" dirty="0"/>
        </a:p>
      </dsp:txBody>
      <dsp:txXfrm>
        <a:off x="270242" y="3265150"/>
        <a:ext cx="2175889" cy="1305533"/>
      </dsp:txXfrm>
    </dsp:sp>
    <dsp:sp modelId="{BFF8CE03-49BC-4075-9934-FE9AC7ED2573}">
      <dsp:nvSpPr>
        <dsp:cNvPr id="0" name=""/>
        <dsp:cNvSpPr/>
      </dsp:nvSpPr>
      <dsp:spPr>
        <a:xfrm rot="16200000">
          <a:off x="2792604" y="2671386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6B2C3F-F3B7-4471-8AA1-FC06C9FF7850}">
      <dsp:nvSpPr>
        <dsp:cNvPr id="0" name=""/>
        <dsp:cNvSpPr/>
      </dsp:nvSpPr>
      <dsp:spPr>
        <a:xfrm>
          <a:off x="3164174" y="3265150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위기</a:t>
          </a:r>
          <a:endParaRPr lang="ko-KR" altLang="en-US" sz="2500" kern="1200" dirty="0"/>
        </a:p>
      </dsp:txBody>
      <dsp:txXfrm>
        <a:off x="3164174" y="3265150"/>
        <a:ext cx="2175889" cy="1305533"/>
      </dsp:txXfrm>
    </dsp:sp>
    <dsp:sp modelId="{8A746438-893C-40E2-A5BA-D35B52954207}">
      <dsp:nvSpPr>
        <dsp:cNvPr id="0" name=""/>
        <dsp:cNvSpPr/>
      </dsp:nvSpPr>
      <dsp:spPr>
        <a:xfrm rot="16200000">
          <a:off x="2792604" y="1039469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B34B162-9E4A-41D6-8E3F-91D4D8D4AA28}">
      <dsp:nvSpPr>
        <dsp:cNvPr id="0" name=""/>
        <dsp:cNvSpPr/>
      </dsp:nvSpPr>
      <dsp:spPr>
        <a:xfrm>
          <a:off x="3164174" y="1633233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혁명</a:t>
          </a:r>
          <a:endParaRPr lang="ko-KR" altLang="en-US" sz="2500" kern="1200" dirty="0"/>
        </a:p>
      </dsp:txBody>
      <dsp:txXfrm>
        <a:off x="3164174" y="1633233"/>
        <a:ext cx="2175889" cy="1305533"/>
      </dsp:txXfrm>
    </dsp:sp>
    <dsp:sp modelId="{475B0C26-C503-463A-A40F-CDB9A4DF62D9}">
      <dsp:nvSpPr>
        <dsp:cNvPr id="0" name=""/>
        <dsp:cNvSpPr/>
      </dsp:nvSpPr>
      <dsp:spPr>
        <a:xfrm>
          <a:off x="3608563" y="223510"/>
          <a:ext cx="2884721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FD7EB7C-2CA0-4B49-A144-2571A88F5C61}">
      <dsp:nvSpPr>
        <dsp:cNvPr id="0" name=""/>
        <dsp:cNvSpPr/>
      </dsp:nvSpPr>
      <dsp:spPr>
        <a:xfrm>
          <a:off x="3164174" y="1316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경쟁적</a:t>
          </a:r>
          <a:endParaRPr lang="en-US" altLang="ko-KR" sz="2500" kern="1200" dirty="0" smtClean="0"/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패러다임출현</a:t>
          </a:r>
          <a:endParaRPr lang="ko-KR" altLang="en-US" sz="2500" kern="1200" dirty="0"/>
        </a:p>
      </dsp:txBody>
      <dsp:txXfrm>
        <a:off x="3164174" y="1316"/>
        <a:ext cx="2175889" cy="1305533"/>
      </dsp:txXfrm>
    </dsp:sp>
    <dsp:sp modelId="{1A6A030A-8550-421A-BBD4-F469C872C4C6}">
      <dsp:nvSpPr>
        <dsp:cNvPr id="0" name=""/>
        <dsp:cNvSpPr/>
      </dsp:nvSpPr>
      <dsp:spPr>
        <a:xfrm rot="5400000">
          <a:off x="5686537" y="1039469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CAA6B5-ACB3-4688-9A48-0217295EE4D4}">
      <dsp:nvSpPr>
        <dsp:cNvPr id="0" name=""/>
        <dsp:cNvSpPr/>
      </dsp:nvSpPr>
      <dsp:spPr>
        <a:xfrm>
          <a:off x="6058106" y="1316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새</a:t>
          </a:r>
          <a:endParaRPr lang="en-US" altLang="ko-KR" sz="2500" kern="1200" dirty="0" smtClean="0"/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정상과학</a:t>
          </a:r>
          <a:endParaRPr lang="ko-KR" altLang="en-US" sz="2500" kern="1200" dirty="0"/>
        </a:p>
      </dsp:txBody>
      <dsp:txXfrm>
        <a:off x="6058106" y="1316"/>
        <a:ext cx="2175889" cy="1305533"/>
      </dsp:txXfrm>
    </dsp:sp>
    <dsp:sp modelId="{5A3A1395-5CE3-40BE-8B1B-1842F438756F}">
      <dsp:nvSpPr>
        <dsp:cNvPr id="0" name=""/>
        <dsp:cNvSpPr/>
      </dsp:nvSpPr>
      <dsp:spPr>
        <a:xfrm rot="5400000">
          <a:off x="5686537" y="2671386"/>
          <a:ext cx="1622705" cy="19583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F26080-7370-4EF5-BD23-107224986821}">
      <dsp:nvSpPr>
        <dsp:cNvPr id="0" name=""/>
        <dsp:cNvSpPr/>
      </dsp:nvSpPr>
      <dsp:spPr>
        <a:xfrm>
          <a:off x="6058106" y="1633233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?!</a:t>
          </a:r>
          <a:endParaRPr lang="ko-KR" altLang="en-US" sz="2500" kern="1200" dirty="0"/>
        </a:p>
      </dsp:txBody>
      <dsp:txXfrm>
        <a:off x="6058106" y="1633233"/>
        <a:ext cx="2175889" cy="1305533"/>
      </dsp:txXfrm>
    </dsp:sp>
    <dsp:sp modelId="{6DE30DFA-5094-4FCA-BB21-AB4CE34F76B2}">
      <dsp:nvSpPr>
        <dsp:cNvPr id="0" name=""/>
        <dsp:cNvSpPr/>
      </dsp:nvSpPr>
      <dsp:spPr>
        <a:xfrm>
          <a:off x="6058106" y="3265150"/>
          <a:ext cx="2175889" cy="1305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!?</a:t>
          </a:r>
          <a:endParaRPr lang="ko-KR" altLang="en-US" sz="2500" kern="1200" dirty="0"/>
        </a:p>
      </dsp:txBody>
      <dsp:txXfrm>
        <a:off x="6058106" y="3265150"/>
        <a:ext cx="2175889" cy="130553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A574D7-028F-4730-8216-65B45DA6F6D6}">
      <dsp:nvSpPr>
        <dsp:cNvPr id="0" name=""/>
        <dsp:cNvSpPr/>
      </dsp:nvSpPr>
      <dsp:spPr>
        <a:xfrm>
          <a:off x="4023519" y="2057400"/>
          <a:ext cx="2514600" cy="251460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세상</a:t>
          </a:r>
          <a:endParaRPr lang="ko-KR" altLang="en-US" sz="3200" kern="1200" dirty="0"/>
        </a:p>
      </dsp:txBody>
      <dsp:txXfrm>
        <a:off x="4023519" y="2057400"/>
        <a:ext cx="2514600" cy="2514600"/>
      </dsp:txXfrm>
    </dsp:sp>
    <dsp:sp modelId="{FE2309AE-0097-430A-BDFC-55C27420BEC5}">
      <dsp:nvSpPr>
        <dsp:cNvPr id="0" name=""/>
        <dsp:cNvSpPr/>
      </dsp:nvSpPr>
      <dsp:spPr>
        <a:xfrm>
          <a:off x="2560479" y="1463040"/>
          <a:ext cx="1828800" cy="182880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언어</a:t>
          </a:r>
          <a:endParaRPr lang="ko-KR" altLang="en-US" sz="3200" kern="1200" dirty="0"/>
        </a:p>
      </dsp:txBody>
      <dsp:txXfrm>
        <a:off x="2560479" y="1463040"/>
        <a:ext cx="1828800" cy="1828800"/>
      </dsp:txXfrm>
    </dsp:sp>
    <dsp:sp modelId="{24081F08-851B-4DFF-823C-298CC6E67F54}">
      <dsp:nvSpPr>
        <dsp:cNvPr id="0" name=""/>
        <dsp:cNvSpPr/>
      </dsp:nvSpPr>
      <dsp:spPr>
        <a:xfrm rot="20700000">
          <a:off x="3584793" y="201354"/>
          <a:ext cx="1791850" cy="179185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사실</a:t>
          </a:r>
          <a:endParaRPr lang="ko-KR" altLang="en-US" sz="3200" kern="1200" dirty="0"/>
        </a:p>
      </dsp:txBody>
      <dsp:txXfrm>
        <a:off x="3977799" y="594360"/>
        <a:ext cx="1005840" cy="1005840"/>
      </dsp:txXfrm>
    </dsp:sp>
    <dsp:sp modelId="{997DA2B4-4DF7-4E80-8631-78664C0518F3}">
      <dsp:nvSpPr>
        <dsp:cNvPr id="0" name=""/>
        <dsp:cNvSpPr/>
      </dsp:nvSpPr>
      <dsp:spPr>
        <a:xfrm>
          <a:off x="3834327" y="1675579"/>
          <a:ext cx="3218688" cy="3218688"/>
        </a:xfrm>
        <a:prstGeom prst="circularArrow">
          <a:avLst>
            <a:gd name="adj1" fmla="val 4688"/>
            <a:gd name="adj2" fmla="val 299029"/>
            <a:gd name="adj3" fmla="val 2524516"/>
            <a:gd name="adj4" fmla="val 1584340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9DB754-FAD5-4E39-8767-0AF61A39BE3B}">
      <dsp:nvSpPr>
        <dsp:cNvPr id="0" name=""/>
        <dsp:cNvSpPr/>
      </dsp:nvSpPr>
      <dsp:spPr>
        <a:xfrm>
          <a:off x="2236602" y="1056774"/>
          <a:ext cx="2338578" cy="233857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B0DA0AA-464F-4875-A923-78580172FA66}">
      <dsp:nvSpPr>
        <dsp:cNvPr id="0" name=""/>
        <dsp:cNvSpPr/>
      </dsp:nvSpPr>
      <dsp:spPr>
        <a:xfrm>
          <a:off x="3170320" y="-192748"/>
          <a:ext cx="2521458" cy="252145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A92959-9DB2-489F-930C-E1F189BCC82D}">
      <dsp:nvSpPr>
        <dsp:cNvPr id="0" name=""/>
        <dsp:cNvSpPr/>
      </dsp:nvSpPr>
      <dsp:spPr>
        <a:xfrm>
          <a:off x="2034" y="2048330"/>
          <a:ext cx="2236886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500" kern="1200" dirty="0" smtClean="0"/>
            <a:t>관계</a:t>
          </a:r>
          <a:endParaRPr lang="ko-KR" altLang="en-US" sz="6500" kern="1200" dirty="0"/>
        </a:p>
      </dsp:txBody>
      <dsp:txXfrm>
        <a:off x="2034" y="2048330"/>
        <a:ext cx="2236886" cy="1118443"/>
      </dsp:txXfrm>
    </dsp:sp>
    <dsp:sp modelId="{6C453900-C414-4920-A519-6F97F0CE3133}">
      <dsp:nvSpPr>
        <dsp:cNvPr id="0" name=""/>
        <dsp:cNvSpPr/>
      </dsp:nvSpPr>
      <dsp:spPr>
        <a:xfrm rot="18770822">
          <a:off x="2028432" y="2103207"/>
          <a:ext cx="1315731" cy="44033"/>
        </a:xfrm>
        <a:custGeom>
          <a:avLst/>
          <a:gdLst/>
          <a:ahLst/>
          <a:cxnLst/>
          <a:rect l="0" t="0" r="0" b="0"/>
          <a:pathLst>
            <a:path>
              <a:moveTo>
                <a:pt x="0" y="22016"/>
              </a:moveTo>
              <a:lnTo>
                <a:pt x="1315731" y="22016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8770822">
        <a:off x="2653405" y="2092330"/>
        <a:ext cx="65786" cy="65786"/>
      </dsp:txXfrm>
    </dsp:sp>
    <dsp:sp modelId="{F0D262DC-3556-4F34-A69B-C5CC4B359CF4}">
      <dsp:nvSpPr>
        <dsp:cNvPr id="0" name=""/>
        <dsp:cNvSpPr/>
      </dsp:nvSpPr>
      <dsp:spPr>
        <a:xfrm>
          <a:off x="3133675" y="1083673"/>
          <a:ext cx="2236886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500" kern="1200" dirty="0" smtClean="0"/>
            <a:t>사람</a:t>
          </a:r>
          <a:endParaRPr lang="ko-KR" altLang="en-US" sz="6500" kern="1200" dirty="0"/>
        </a:p>
      </dsp:txBody>
      <dsp:txXfrm>
        <a:off x="3133675" y="1083673"/>
        <a:ext cx="2236886" cy="1118443"/>
      </dsp:txXfrm>
    </dsp:sp>
    <dsp:sp modelId="{CBF4A0CD-D521-4884-A280-511DCA64F7D3}">
      <dsp:nvSpPr>
        <dsp:cNvPr id="0" name=""/>
        <dsp:cNvSpPr/>
      </dsp:nvSpPr>
      <dsp:spPr>
        <a:xfrm rot="19457599">
          <a:off x="5266992" y="1299326"/>
          <a:ext cx="1101893" cy="44033"/>
        </a:xfrm>
        <a:custGeom>
          <a:avLst/>
          <a:gdLst/>
          <a:ahLst/>
          <a:cxnLst/>
          <a:rect l="0" t="0" r="0" b="0"/>
          <a:pathLst>
            <a:path>
              <a:moveTo>
                <a:pt x="0" y="22016"/>
              </a:moveTo>
              <a:lnTo>
                <a:pt x="1101893" y="2201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9457599">
        <a:off x="5790392" y="1293795"/>
        <a:ext cx="55094" cy="55094"/>
      </dsp:txXfrm>
    </dsp:sp>
    <dsp:sp modelId="{3212D6A3-0EC1-46E8-B12A-AEC88C05B69A}">
      <dsp:nvSpPr>
        <dsp:cNvPr id="0" name=""/>
        <dsp:cNvSpPr/>
      </dsp:nvSpPr>
      <dsp:spPr>
        <a:xfrm>
          <a:off x="6265317" y="440568"/>
          <a:ext cx="2236886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500" kern="1200" dirty="0" smtClean="0"/>
            <a:t>사람</a:t>
          </a:r>
          <a:endParaRPr lang="ko-KR" altLang="en-US" sz="6500" kern="1200" dirty="0"/>
        </a:p>
      </dsp:txBody>
      <dsp:txXfrm>
        <a:off x="6265317" y="440568"/>
        <a:ext cx="2236886" cy="1118443"/>
      </dsp:txXfrm>
    </dsp:sp>
    <dsp:sp modelId="{771D2887-13E3-4C1E-A6B0-129F2EB884D5}">
      <dsp:nvSpPr>
        <dsp:cNvPr id="0" name=""/>
        <dsp:cNvSpPr/>
      </dsp:nvSpPr>
      <dsp:spPr>
        <a:xfrm rot="2142401">
          <a:off x="5266992" y="1942430"/>
          <a:ext cx="1101893" cy="44033"/>
        </a:xfrm>
        <a:custGeom>
          <a:avLst/>
          <a:gdLst/>
          <a:ahLst/>
          <a:cxnLst/>
          <a:rect l="0" t="0" r="0" b="0"/>
          <a:pathLst>
            <a:path>
              <a:moveTo>
                <a:pt x="0" y="22016"/>
              </a:moveTo>
              <a:lnTo>
                <a:pt x="1101893" y="2201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2142401">
        <a:off x="5790392" y="1936900"/>
        <a:ext cx="55094" cy="55094"/>
      </dsp:txXfrm>
    </dsp:sp>
    <dsp:sp modelId="{F028DD15-3052-45C3-A97F-243C700CE9AA}">
      <dsp:nvSpPr>
        <dsp:cNvPr id="0" name=""/>
        <dsp:cNvSpPr/>
      </dsp:nvSpPr>
      <dsp:spPr>
        <a:xfrm>
          <a:off x="6265317" y="1726778"/>
          <a:ext cx="2236886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500" kern="1200" dirty="0" smtClean="0"/>
            <a:t>사람</a:t>
          </a:r>
          <a:endParaRPr lang="ko-KR" altLang="en-US" sz="6500" kern="1200" dirty="0"/>
        </a:p>
      </dsp:txBody>
      <dsp:txXfrm>
        <a:off x="6265317" y="1726778"/>
        <a:ext cx="2236886" cy="1118443"/>
      </dsp:txXfrm>
    </dsp:sp>
    <dsp:sp modelId="{19386348-EE0E-4795-9BC8-A4200A084AA7}">
      <dsp:nvSpPr>
        <dsp:cNvPr id="0" name=""/>
        <dsp:cNvSpPr/>
      </dsp:nvSpPr>
      <dsp:spPr>
        <a:xfrm rot="2829178">
          <a:off x="2028432" y="3067864"/>
          <a:ext cx="1315731" cy="44033"/>
        </a:xfrm>
        <a:custGeom>
          <a:avLst/>
          <a:gdLst/>
          <a:ahLst/>
          <a:cxnLst/>
          <a:rect l="0" t="0" r="0" b="0"/>
          <a:pathLst>
            <a:path>
              <a:moveTo>
                <a:pt x="0" y="22016"/>
              </a:moveTo>
              <a:lnTo>
                <a:pt x="1315731" y="22016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2829178">
        <a:off x="2653405" y="3056987"/>
        <a:ext cx="65786" cy="65786"/>
      </dsp:txXfrm>
    </dsp:sp>
    <dsp:sp modelId="{94F5110F-E46F-47DB-9BF4-624CDFCC3115}">
      <dsp:nvSpPr>
        <dsp:cNvPr id="0" name=""/>
        <dsp:cNvSpPr/>
      </dsp:nvSpPr>
      <dsp:spPr>
        <a:xfrm>
          <a:off x="3133675" y="3012988"/>
          <a:ext cx="2236886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500" kern="1200" dirty="0" smtClean="0"/>
            <a:t>사물</a:t>
          </a:r>
          <a:endParaRPr lang="ko-KR" altLang="en-US" sz="6500" kern="1200" dirty="0"/>
        </a:p>
      </dsp:txBody>
      <dsp:txXfrm>
        <a:off x="3133675" y="3012988"/>
        <a:ext cx="2236886" cy="1118443"/>
      </dsp:txXfrm>
    </dsp:sp>
    <dsp:sp modelId="{CF800757-A223-4D6D-9306-A03C7C050AC3}">
      <dsp:nvSpPr>
        <dsp:cNvPr id="0" name=""/>
        <dsp:cNvSpPr/>
      </dsp:nvSpPr>
      <dsp:spPr>
        <a:xfrm>
          <a:off x="5370562" y="3550193"/>
          <a:ext cx="894754" cy="44033"/>
        </a:xfrm>
        <a:custGeom>
          <a:avLst/>
          <a:gdLst/>
          <a:ahLst/>
          <a:cxnLst/>
          <a:rect l="0" t="0" r="0" b="0"/>
          <a:pathLst>
            <a:path>
              <a:moveTo>
                <a:pt x="0" y="22016"/>
              </a:moveTo>
              <a:lnTo>
                <a:pt x="894754" y="2201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795570" y="3549840"/>
        <a:ext cx="44737" cy="44737"/>
      </dsp:txXfrm>
    </dsp:sp>
    <dsp:sp modelId="{D4D68085-D2F9-46D9-A044-0292B212DE0A}">
      <dsp:nvSpPr>
        <dsp:cNvPr id="0" name=""/>
        <dsp:cNvSpPr/>
      </dsp:nvSpPr>
      <dsp:spPr>
        <a:xfrm>
          <a:off x="6265317" y="3012988"/>
          <a:ext cx="2236886" cy="1118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500" kern="1200" dirty="0" smtClean="0"/>
            <a:t>사물</a:t>
          </a:r>
          <a:endParaRPr lang="ko-KR" altLang="en-US" sz="6500" kern="1200" dirty="0"/>
        </a:p>
      </dsp:txBody>
      <dsp:txXfrm>
        <a:off x="6265317" y="3012988"/>
        <a:ext cx="2236886" cy="111844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6DE985-6F16-4CAF-8996-39A74D160F24}">
      <dsp:nvSpPr>
        <dsp:cNvPr id="0" name=""/>
        <dsp:cNvSpPr/>
      </dsp:nvSpPr>
      <dsp:spPr>
        <a:xfrm rot="16200000">
          <a:off x="-1488412" y="1488412"/>
          <a:ext cx="4525963" cy="154913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슐라이어</a:t>
          </a:r>
          <a:endParaRPr lang="en-US" altLang="ko-KR" sz="200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마허</a:t>
          </a:r>
          <a:endParaRPr lang="en-US" altLang="ko-KR" sz="200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 dirty="0"/>
        </a:p>
      </dsp:txBody>
      <dsp:txXfrm rot="16200000">
        <a:off x="-1488412" y="1488412"/>
        <a:ext cx="4525963" cy="1549137"/>
      </dsp:txXfrm>
    </dsp:sp>
    <dsp:sp modelId="{E2E8014E-9A71-4B9C-A088-CAF42D4BF723}">
      <dsp:nvSpPr>
        <dsp:cNvPr id="0" name=""/>
        <dsp:cNvSpPr/>
      </dsp:nvSpPr>
      <dsp:spPr>
        <a:xfrm rot="16200000">
          <a:off x="181324" y="1488412"/>
          <a:ext cx="4525963" cy="154913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딜타이</a:t>
          </a:r>
          <a:endParaRPr lang="ko-KR" altLang="en-US" sz="200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후설</a:t>
          </a: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하이데거</a:t>
          </a:r>
          <a:endParaRPr lang="ko-KR" altLang="en-US" sz="2000" kern="1200" dirty="0"/>
        </a:p>
      </dsp:txBody>
      <dsp:txXfrm rot="16200000">
        <a:off x="181324" y="1488412"/>
        <a:ext cx="4525963" cy="1549137"/>
      </dsp:txXfrm>
    </dsp:sp>
    <dsp:sp modelId="{14C456A1-CA1F-4F9B-B8DD-EF4CA1526658}">
      <dsp:nvSpPr>
        <dsp:cNvPr id="0" name=""/>
        <dsp:cNvSpPr/>
      </dsp:nvSpPr>
      <dsp:spPr>
        <a:xfrm rot="16200000">
          <a:off x="1846646" y="1488412"/>
          <a:ext cx="4525963" cy="154913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err="1" smtClean="0"/>
            <a:t>가다머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err="1" smtClean="0">
              <a:hlinkClick xmlns:r="http://schemas.openxmlformats.org/officeDocument/2006/relationships" r:id="rId1"/>
            </a:rPr>
            <a:t>가다머</a:t>
          </a:r>
          <a:r>
            <a:rPr lang="en-US" altLang="ko-KR" sz="2000" b="0" kern="1200" dirty="0" smtClean="0">
              <a:hlinkClick xmlns:r="http://schemas.openxmlformats.org/officeDocument/2006/relationships" r:id="rId1"/>
            </a:rPr>
            <a:t>-</a:t>
          </a:r>
          <a:r>
            <a:rPr lang="ko-KR" altLang="en-US" sz="2000" b="1" kern="1200" dirty="0" smtClean="0">
              <a:hlinkClick xmlns:r="http://schemas.openxmlformats.org/officeDocument/2006/relationships" r:id="rId1"/>
            </a:rPr>
            <a:t>해석학</a:t>
          </a:r>
          <a:r>
            <a:rPr lang="ko-KR" altLang="en-US" sz="2000" b="0" kern="1200" dirty="0" smtClean="0">
              <a:hlinkClick xmlns:r="http://schemas.openxmlformats.org/officeDocument/2006/relationships" r:id="rId1"/>
            </a:rPr>
            <a:t>의 거두</a:t>
          </a:r>
          <a:r>
            <a:rPr lang="ko-KR" altLang="en-US" sz="2000" b="0" kern="1200" dirty="0" smtClean="0"/>
            <a:t> </a:t>
          </a:r>
          <a:endParaRPr lang="en-US" altLang="ko-KR" sz="20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선입견의 </a:t>
          </a:r>
          <a:endParaRPr lang="en-US" altLang="ko-KR" sz="17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회복</a:t>
          </a:r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비판적 이성</a:t>
          </a:r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대화와 토론</a:t>
          </a:r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err="1" smtClean="0"/>
            <a:t>영향사</a:t>
          </a:r>
          <a:r>
            <a:rPr lang="ko-KR" altLang="en-US" sz="1700" kern="1200" dirty="0" smtClean="0"/>
            <a:t> 의식</a:t>
          </a:r>
          <a:endParaRPr lang="ko-KR" altLang="en-US" sz="1700" kern="1200" dirty="0"/>
        </a:p>
      </dsp:txBody>
      <dsp:txXfrm rot="16200000">
        <a:off x="1846646" y="1488412"/>
        <a:ext cx="4525963" cy="1549137"/>
      </dsp:txXfrm>
    </dsp:sp>
    <dsp:sp modelId="{A692260A-92B1-49D6-A26D-0CC846CE6991}">
      <dsp:nvSpPr>
        <dsp:cNvPr id="0" name=""/>
        <dsp:cNvSpPr/>
      </dsp:nvSpPr>
      <dsp:spPr>
        <a:xfrm rot="16200000">
          <a:off x="3484226" y="1488412"/>
          <a:ext cx="4525963" cy="154913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0" tIns="0" rIns="382984" bIns="0" numCol="1" spcCol="1270" anchor="ctr" anchorCtr="0">
          <a:noAutofit/>
        </a:bodyPr>
        <a:lstStyle/>
        <a:p>
          <a:pPr lvl="0" algn="ctr" defTabSz="2667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000" kern="1200" dirty="0" smtClean="0"/>
            <a:t>지평</a:t>
          </a:r>
          <a:endParaRPr lang="ko-KR" altLang="en-US" sz="6000" kern="1200" dirty="0"/>
        </a:p>
      </dsp:txBody>
      <dsp:txXfrm rot="16200000">
        <a:off x="3484226" y="1488412"/>
        <a:ext cx="4525963" cy="1549137"/>
      </dsp:txXfrm>
    </dsp:sp>
    <dsp:sp modelId="{1A715CC2-05F9-4A8F-B6FA-791E3A1FAAF5}">
      <dsp:nvSpPr>
        <dsp:cNvPr id="0" name=""/>
        <dsp:cNvSpPr/>
      </dsp:nvSpPr>
      <dsp:spPr>
        <a:xfrm rot="16200000">
          <a:off x="5138327" y="1488412"/>
          <a:ext cx="4525963" cy="154913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0" tIns="0" rIns="382984" bIns="0" numCol="1" spcCol="1270" anchor="ctr" anchorCtr="0">
          <a:noAutofit/>
        </a:bodyPr>
        <a:lstStyle/>
        <a:p>
          <a:pPr lvl="0" algn="ctr" defTabSz="2667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000" kern="1200" dirty="0" smtClean="0"/>
            <a:t>융합</a:t>
          </a:r>
          <a:endParaRPr lang="ko-KR" altLang="en-US" sz="6000" kern="1200" dirty="0"/>
        </a:p>
      </dsp:txBody>
      <dsp:txXfrm rot="16200000">
        <a:off x="5138327" y="1488412"/>
        <a:ext cx="4525963" cy="154913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E992CD-52A5-4535-B310-FE39685DCD21}">
      <dsp:nvSpPr>
        <dsp:cNvPr id="0" name=""/>
        <dsp:cNvSpPr/>
      </dsp:nvSpPr>
      <dsp:spPr>
        <a:xfrm>
          <a:off x="1623219" y="0"/>
          <a:ext cx="4572000" cy="4572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BCC575-F068-42E8-9675-40D5CEE09080}">
      <dsp:nvSpPr>
        <dsp:cNvPr id="0" name=""/>
        <dsp:cNvSpPr/>
      </dsp:nvSpPr>
      <dsp:spPr>
        <a:xfrm>
          <a:off x="3909219" y="459655"/>
          <a:ext cx="2971800" cy="10822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카리스마적</a:t>
          </a:r>
          <a:endParaRPr lang="en-US" altLang="ko-KR" sz="200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지배</a:t>
          </a:r>
          <a:endParaRPr lang="ko-KR" altLang="en-US" sz="2000" kern="1200" dirty="0"/>
        </a:p>
      </dsp:txBody>
      <dsp:txXfrm>
        <a:off x="3909219" y="459655"/>
        <a:ext cx="2971800" cy="1082278"/>
      </dsp:txXfrm>
    </dsp:sp>
    <dsp:sp modelId="{3A924DB4-6A6D-4545-8C48-8B94E8770EB6}">
      <dsp:nvSpPr>
        <dsp:cNvPr id="0" name=""/>
        <dsp:cNvSpPr/>
      </dsp:nvSpPr>
      <dsp:spPr>
        <a:xfrm>
          <a:off x="3909219" y="1677218"/>
          <a:ext cx="2971800" cy="10822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합리</a:t>
          </a:r>
          <a:endParaRPr lang="en-US" altLang="ko-KR" sz="200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(</a:t>
          </a:r>
          <a:r>
            <a:rPr lang="ko-KR" altLang="en-US" sz="2000" kern="1200" dirty="0" smtClean="0"/>
            <a:t>관료</a:t>
          </a:r>
          <a:r>
            <a:rPr lang="en-US" altLang="ko-KR" sz="2000" kern="1200" dirty="0" smtClean="0"/>
            <a:t>,</a:t>
          </a:r>
          <a:r>
            <a:rPr lang="ko-KR" altLang="en-US" sz="2000" kern="1200" dirty="0" smtClean="0"/>
            <a:t>재정</a:t>
          </a:r>
          <a:r>
            <a:rPr lang="en-US" altLang="ko-KR" sz="2000" kern="1200" dirty="0" smtClean="0"/>
            <a:t>,</a:t>
          </a:r>
          <a:r>
            <a:rPr lang="ko-KR" altLang="en-US" sz="2000" kern="1200" dirty="0" smtClean="0"/>
            <a:t>합법</a:t>
          </a:r>
          <a:r>
            <a:rPr lang="en-US" altLang="ko-KR" sz="2000" kern="1200" dirty="0" smtClean="0"/>
            <a:t>)</a:t>
          </a:r>
          <a:r>
            <a:rPr lang="ko-KR" altLang="en-US" sz="2000" kern="1200" dirty="0" smtClean="0"/>
            <a:t>적 지배</a:t>
          </a:r>
          <a:endParaRPr lang="ko-KR" altLang="en-US" sz="2000" kern="1200" dirty="0"/>
        </a:p>
      </dsp:txBody>
      <dsp:txXfrm>
        <a:off x="3909219" y="1677218"/>
        <a:ext cx="2971800" cy="1082278"/>
      </dsp:txXfrm>
    </dsp:sp>
    <dsp:sp modelId="{AC0C0FF4-6BFA-4D7E-9156-D6797BB69F9B}">
      <dsp:nvSpPr>
        <dsp:cNvPr id="0" name=""/>
        <dsp:cNvSpPr/>
      </dsp:nvSpPr>
      <dsp:spPr>
        <a:xfrm>
          <a:off x="3909219" y="2894781"/>
          <a:ext cx="2971800" cy="10822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전통</a:t>
          </a:r>
          <a:r>
            <a:rPr lang="en-US" altLang="ko-KR" sz="2000" kern="1200" dirty="0" smtClean="0"/>
            <a:t>(</a:t>
          </a:r>
          <a:r>
            <a:rPr lang="ko-KR" altLang="en-US" sz="2000" kern="1200" dirty="0" smtClean="0"/>
            <a:t>관습</a:t>
          </a:r>
          <a:r>
            <a:rPr lang="en-US" altLang="ko-KR" sz="2000" kern="1200" dirty="0" smtClean="0"/>
            <a:t>)</a:t>
          </a:r>
          <a:r>
            <a:rPr lang="ko-KR" altLang="en-US" sz="2000" kern="1200" dirty="0" smtClean="0"/>
            <a:t>적 지배</a:t>
          </a:r>
          <a:endParaRPr lang="ko-KR" altLang="en-US" sz="2000" kern="1200" dirty="0"/>
        </a:p>
      </dsp:txBody>
      <dsp:txXfrm>
        <a:off x="3909219" y="2894781"/>
        <a:ext cx="2971800" cy="1082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타원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타원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3" name="직사각형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직사각형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타원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타원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내용 개체 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직사각형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직사각형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직사각형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내용 개체 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내용 개체 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타원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타원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3" name="제목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내용 개체 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타원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타원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1" name="직사각형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선 연결선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직사각형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타원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22" name="직사각형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5212D2E-C33B-4949-9E3B-2E99D0B80CF5}" type="datetimeFigureOut">
              <a:rPr lang="ko-KR" altLang="en-US" smtClean="0"/>
              <a:t>2012-07-13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타원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CD3450-55A9-4582-8400-E1867724AA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cut thruBlk="1"/>
    <p:sndAc>
      <p:stSnd>
        <p:snd r:embed="rId13" name="hammer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1" latinLnBrk="1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1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1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ol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oregonstate.edu/instruct/phl302/philosophers/rousseau.htm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annica.com/EBchecked/topic/324460/Thomas-S-Kuhn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amcsh.tistory.com/1219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NwHvLgKcG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nFK_ko0YM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21stcentury.co.uk/masters/thomas_kuhn.asp" TargetMode="External"/><Relationship Id="rId4" Type="http://schemas.openxmlformats.org/officeDocument/2006/relationships/hyperlink" Target="http://plato.stanford.edu/entries/thomas-kuhn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indage.tistory.com/59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FXeLxD3fpJo" TargetMode="External"/><Relationship Id="rId5" Type="http://schemas.openxmlformats.org/officeDocument/2006/relationships/hyperlink" Target="http://books.google.co.uk/books/about/%EB%85%BC%EB%A6%AC_%EC%B2%A0%ED%95%99_%EB%85%BC%EA%B3%A0.html?id=01YBMgAACAAJ" TargetMode="External"/><Relationship Id="rId4" Type="http://schemas.openxmlformats.org/officeDocument/2006/relationships/hyperlink" Target="http://www.facebook.com/cbs15mi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T1du-STeFk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ooks.google.com/books/about/%EB%B9%84%ED%8A%B8%EA%B2%90%EC%8A%88%ED%83%80%EC%9D%B8_%EA%B7%9C%EC%B9%99%EA%B3%BC_%EC%82%AC%EC%A0%81_%EC%96%B8.html?id=eJ1sMgAACAAJ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C%86%8C%ED%81%AC%EB%9D%BC%ED%85%8C%EC%8A%A4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YnqAHwwT69o" TargetMode="External"/><Relationship Id="rId4" Type="http://schemas.openxmlformats.org/officeDocument/2006/relationships/hyperlink" Target="http://www.youtube.com/watch?v=qhH7r_8S9ho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laza.snu.ac.kr/~kwonohyn/board/ezboard.cgi?/%B4%D9%C3%FE%B0%A1%B4%D9%B8%D3.hwp&amp;db=daba2&amp;action=down&amp;dbf=200312260000&amp;downfile=%B4%D9%C3%FE%B0%A1%B4%D9%B8%D3.hwp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ssline.pe.kr/book(other)/%EA%B0%80%EB%8B%A4%EB%A8%B8%EC%99%80%20%EC%83%88%EB%A1%9C%EC%9A%B4%20%ED%95%B4%EC%84%9D%ED%95%99.hwp" TargetMode="External"/><Relationship Id="rId4" Type="http://schemas.openxmlformats.org/officeDocument/2006/relationships/hyperlink" Target="http://blog.daum.net/_blog/hdn/ArticleContentsView.do?blogid=07qQy&amp;articleno=15788707&amp;looping=0&amp;longOpen=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laza.snu.ac.kr/~kwonohyn/board/ezboard.cgi?/%C7%F6%B4%EB%BA%F1%C6%F2%B0%A1%B4%D9%B8%D3.hwp&amp;db=daba2&amp;action=down&amp;dbf=200003280000&amp;downfile=%C7%F6%B4%EB%BA%F1%C6%F2%B0%A1%B4%D9%B8%D3.hwp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adingmatrix.com/articles/rees/article.pdf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ZtWbW9FAMo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12manage.com/methods_weber_charismatic_leadership_ko.html" TargetMode="External"/><Relationship Id="rId4" Type="http://schemas.openxmlformats.org/officeDocument/2006/relationships/hyperlink" Target="http://www.youtube.com/watch?v=fc-Sz1zR4aw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mpUDYHgSxI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CNC3Ur2Uc6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lato.stanford.edu/entries/socrates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rainyquote.com/quotes/authors/s/socrates.html" TargetMode="External"/><Relationship Id="rId4" Type="http://schemas.openxmlformats.org/officeDocument/2006/relationships/hyperlink" Target="http://100.naver.com/100.nhn?docid=94597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xweberstudies.org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ato.stanford.edu/entries/weber/" TargetMode="External"/><Relationship Id="rId4" Type="http://schemas.openxmlformats.org/officeDocument/2006/relationships/hyperlink" Target="http://www.youtube.com/watch?v=gwuE0UkHUQk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z515rjFRFI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jiJ5hNAxIDM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vtl5qoJANM" TargetMode="External"/><Relationship Id="rId7" Type="http://schemas.openxmlformats.org/officeDocument/2006/relationships/hyperlink" Target="http://blog.daum.net/_blog/BlogTypeView.do?blogid=0HrIM&amp;articleno=7888328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M98DFmXBbCo" TargetMode="External"/><Relationship Id="rId5" Type="http://schemas.openxmlformats.org/officeDocument/2006/relationships/hyperlink" Target="http://www.youtube.com/watch?v=8RjpEun8VUU" TargetMode="External"/><Relationship Id="rId4" Type="http://schemas.openxmlformats.org/officeDocument/2006/relationships/hyperlink" Target="http://www.youtube.com/watch?v=vk0ef42Q3MU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ter.net/archives/19874" TargetMode="External"/><Relationship Id="rId7" Type="http://schemas.openxmlformats.org/officeDocument/2006/relationships/hyperlink" Target="http://www.youtube.com/watch?v=x5NVHWb_W44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vpot.daum.net/clip/ClipView.do?clipid=42239193" TargetMode="External"/><Relationship Id="rId5" Type="http://schemas.openxmlformats.org/officeDocument/2006/relationships/hyperlink" Target="http://www.youtube.com/show?p=OCXLrao0ymQ&amp;tab=videos&amp;view=0" TargetMode="External"/><Relationship Id="rId4" Type="http://schemas.openxmlformats.org/officeDocument/2006/relationships/hyperlink" Target="http://cafe461.daum.net/_c21_/bbs_search_read?grpid=1POzh&amp;fldid=18Dd&amp;contentval=0000Jzzzzzzzzzzzzzzzzzzzzzzzzz&amp;nenc=&amp;fenc=&amp;q=&amp;nil_profile=cafetop&amp;nil_menu=sch_upd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a5eb9j-ad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B4zhXytA4Y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.tvpot.daum.net/clip/ClipView.tv?clipid=42666498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HsfoX3kVmz4" TargetMode="External"/><Relationship Id="rId4" Type="http://schemas.openxmlformats.org/officeDocument/2006/relationships/hyperlink" Target="http://www.youtube.com/watch?v=vbB-O7-j3C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lato.stanford.edu/entries/rousseau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storyguide.org/europe/rousseau.htm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105460"/>
          </a:xfrm>
        </p:spPr>
        <p:txBody>
          <a:bodyPr/>
          <a:lstStyle/>
          <a:p>
            <a:r>
              <a:rPr lang="ko-KR" altLang="en-US" dirty="0" smtClean="0"/>
              <a:t>㈜자음과 모음 철학자이야기</a:t>
            </a:r>
            <a:endParaRPr lang="en-US" altLang="ko-KR" dirty="0" smtClean="0"/>
          </a:p>
          <a:p>
            <a:r>
              <a:rPr lang="ko-KR" altLang="en-US" dirty="0" smtClean="0"/>
              <a:t>소크라테스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칸트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루소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토마스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쿤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비트겐슈타인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가다머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막스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베버</a:t>
            </a:r>
            <a:r>
              <a:rPr lang="ko-KR" altLang="en-US" dirty="0" smtClean="0"/>
              <a:t> </a:t>
            </a:r>
            <a:r>
              <a:rPr lang="en-US" altLang="ko-KR" dirty="0" smtClean="0"/>
              <a:t>7</a:t>
            </a:r>
            <a:r>
              <a:rPr lang="ko-KR" altLang="en-US" dirty="0" smtClean="0"/>
              <a:t>인 벤치마킹</a:t>
            </a:r>
            <a:endParaRPr lang="en-US" altLang="ko-KR" dirty="0" smtClean="0"/>
          </a:p>
          <a:p>
            <a:r>
              <a:rPr lang="ko-KR" altLang="en-US" dirty="0" smtClean="0"/>
              <a:t>하이퍼링크 </a:t>
            </a:r>
            <a:r>
              <a:rPr lang="en-US" altLang="ko-KR" dirty="0" smtClean="0"/>
              <a:t>By </a:t>
            </a:r>
            <a:r>
              <a:rPr lang="en-US" altLang="ko-KR" dirty="0" smtClean="0">
                <a:hlinkClick r:id="rId3"/>
              </a:rPr>
              <a:t>http://www.aol.com</a:t>
            </a:r>
            <a:r>
              <a:rPr lang="en-US" altLang="ko-KR" dirty="0" smtClean="0">
                <a:hlinkClick r:id="rId3"/>
              </a:rPr>
              <a:t>/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759968"/>
          </a:xfrm>
        </p:spPr>
        <p:txBody>
          <a:bodyPr>
            <a:normAutofit fontScale="90000"/>
          </a:bodyPr>
          <a:lstStyle/>
          <a:p>
            <a:r>
              <a:rPr lang="en-US" altLang="ko-KR" sz="8000" dirty="0" smtClean="0"/>
              <a:t/>
            </a:r>
            <a:br>
              <a:rPr lang="en-US" altLang="ko-KR" sz="8000" dirty="0" smtClean="0"/>
            </a:br>
            <a:r>
              <a:rPr lang="en-US" altLang="ko-KR" sz="8000" dirty="0" smtClean="0"/>
              <a:t/>
            </a:r>
            <a:br>
              <a:rPr lang="en-US" altLang="ko-KR" sz="8000" dirty="0" smtClean="0"/>
            </a:br>
            <a:r>
              <a:rPr lang="ko-KR" altLang="en-US" sz="8000" dirty="0" smtClean="0"/>
              <a:t>청소년 편집 </a:t>
            </a:r>
            <a:r>
              <a:rPr lang="en-US" altLang="ko-KR" sz="8000" dirty="0" smtClean="0"/>
              <a:t/>
            </a:r>
            <a:br>
              <a:rPr lang="en-US" altLang="ko-KR" sz="8000" dirty="0" smtClean="0"/>
            </a:br>
            <a:r>
              <a:rPr lang="ko-KR" altLang="en-US" sz="8000" dirty="0" err="1" smtClean="0"/>
              <a:t>독서학습코칭법</a:t>
            </a:r>
            <a:endParaRPr lang="ko-KR" altLang="en-US" sz="8000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루소 </a:t>
            </a:r>
            <a:r>
              <a:rPr lang="en-US" altLang="ko-KR" dirty="0" smtClean="0"/>
              <a:t>&lt; </a:t>
            </a:r>
            <a:r>
              <a:rPr lang="ko-KR" altLang="en-US" dirty="0" err="1" smtClean="0"/>
              <a:t>에밀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254"/>
                <a:gridCol w="2009098"/>
                <a:gridCol w="4028886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단계별 시기</a:t>
                      </a:r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교육시기</a:t>
                      </a:r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요점</a:t>
                      </a:r>
                      <a:endParaRPr lang="ko-KR" altLang="en-US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첫째 시기</a:t>
                      </a:r>
                      <a:r>
                        <a:rPr lang="en-US" altLang="ko-KR" dirty="0" smtClean="0"/>
                        <a:t>(1~5</a:t>
                      </a:r>
                      <a:r>
                        <a:rPr lang="ko-KR" altLang="en-US" dirty="0" smtClean="0"/>
                        <a:t>세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본능적 교육</a:t>
                      </a:r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먹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입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싸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둘째 시기</a:t>
                      </a:r>
                      <a:r>
                        <a:rPr lang="en-US" altLang="ko-KR" dirty="0" smtClean="0"/>
                        <a:t>(5~12</a:t>
                      </a:r>
                      <a:r>
                        <a:rPr lang="ko-KR" altLang="en-US" dirty="0" smtClean="0"/>
                        <a:t>세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오감각</a:t>
                      </a:r>
                      <a:r>
                        <a:rPr lang="ko-KR" altLang="en-US" dirty="0" smtClean="0"/>
                        <a:t> 활용교육</a:t>
                      </a:r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감각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사물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육체 훈련</a:t>
                      </a:r>
                      <a:endParaRPr lang="ko-KR" altLang="en-US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셋째 시기</a:t>
                      </a:r>
                      <a:r>
                        <a:rPr lang="en-US" altLang="ko-KR" dirty="0" smtClean="0"/>
                        <a:t>(12~15</a:t>
                      </a:r>
                      <a:r>
                        <a:rPr lang="ko-KR" altLang="en-US" dirty="0" smtClean="0"/>
                        <a:t>세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사춘기</a:t>
                      </a:r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이론적 판단력</a:t>
                      </a:r>
                      <a:r>
                        <a:rPr lang="en-US" altLang="ko-KR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dirty="0" smtClean="0"/>
                        <a:t>실천적 수공업기술획득</a:t>
                      </a:r>
                      <a:endParaRPr lang="ko-KR" altLang="en-US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넷째 시기</a:t>
                      </a:r>
                      <a:r>
                        <a:rPr lang="en-US" altLang="ko-KR" dirty="0" smtClean="0"/>
                        <a:t>(15~20</a:t>
                      </a:r>
                      <a:r>
                        <a:rPr lang="ko-KR" altLang="en-US" dirty="0" smtClean="0"/>
                        <a:t>세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청년기</a:t>
                      </a:r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사회도덕 종교 감정조화기</a:t>
                      </a:r>
                      <a:r>
                        <a:rPr lang="en-US" altLang="ko-KR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dirty="0" smtClean="0"/>
                        <a:t>우정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공동체교육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성교육</a:t>
                      </a:r>
                      <a:endParaRPr lang="ko-KR" altLang="en-US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다섯째 시기</a:t>
                      </a:r>
                      <a:r>
                        <a:rPr lang="en-US" altLang="ko-KR" dirty="0" smtClean="0"/>
                        <a:t>(20 </a:t>
                      </a:r>
                      <a:r>
                        <a:rPr lang="ko-KR" altLang="en-US" dirty="0" smtClean="0"/>
                        <a:t>이후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결혼기</a:t>
                      </a:r>
                      <a:endParaRPr lang="ko-KR" alt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소피와 결혼하여 성숙해짐 </a:t>
                      </a:r>
                      <a:endParaRPr lang="ko-KR" altLang="en-US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루소 </a:t>
            </a:r>
            <a:r>
              <a:rPr lang="en-US" altLang="ko-KR" dirty="0" smtClean="0"/>
              <a:t>&lt; </a:t>
            </a:r>
            <a:r>
              <a:rPr lang="ko-KR" altLang="en-US" dirty="0" err="1" smtClean="0"/>
              <a:t>에밀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어린이 교육의 중요성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인간 본성발휘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사물들 필요성에 따라 인정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필요성에 따라  사물들에 의존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자유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결단</a:t>
            </a:r>
            <a:r>
              <a:rPr lang="en-US" altLang="ko-KR" dirty="0" smtClean="0"/>
              <a:t>,</a:t>
            </a:r>
            <a:r>
              <a:rPr lang="ko-KR" altLang="en-US" dirty="0" smtClean="0"/>
              <a:t>책임</a:t>
            </a:r>
            <a:r>
              <a:rPr lang="en-US" altLang="ko-KR" dirty="0" smtClean="0"/>
              <a:t>,</a:t>
            </a:r>
            <a:r>
              <a:rPr lang="ko-KR" altLang="en-US" dirty="0" smtClean="0"/>
              <a:t>의무</a:t>
            </a:r>
            <a:r>
              <a:rPr lang="en-US" altLang="ko-KR" dirty="0" smtClean="0"/>
              <a:t>,</a:t>
            </a:r>
            <a:r>
              <a:rPr lang="ko-KR" altLang="en-US" dirty="0" smtClean="0"/>
              <a:t>자신무지 깨닫기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자연으로 돌아가라</a:t>
            </a:r>
            <a:r>
              <a:rPr lang="en-US" altLang="ko-KR" dirty="0" smtClean="0"/>
              <a:t>!!!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Jean Jacques Rousseau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토머스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쿤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패러다임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토머스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쿤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패러다임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변칙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기본 틀 변경 요구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완벽주의자   혹은 합리적인가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상대주의적 접근법</a:t>
            </a:r>
            <a:r>
              <a:rPr lang="en-US" altLang="ko-KR" dirty="0" smtClean="0"/>
              <a:t>!!!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Thomas S</a:t>
            </a:r>
            <a:r>
              <a:rPr lang="en-US" altLang="ko-KR" dirty="0" smtClean="0">
                <a:hlinkClick r:id="rId3"/>
              </a:rPr>
              <a:t>. </a:t>
            </a:r>
            <a:r>
              <a:rPr lang="en-US" altLang="ko-KR" b="1" dirty="0" smtClean="0">
                <a:hlinkClick r:id="rId3"/>
              </a:rPr>
              <a:t>Kuhn</a:t>
            </a:r>
            <a:r>
              <a:rPr lang="en-US" altLang="ko-KR" dirty="0" smtClean="0">
                <a:hlinkClick r:id="rId3"/>
              </a:rPr>
              <a:t> (American philosopher and historian</a:t>
            </a:r>
            <a:r>
              <a:rPr lang="en-US" altLang="ko-KR" dirty="0" smtClean="0">
                <a:hlinkClick r:id="rId3"/>
              </a:rPr>
              <a:t>)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:: </a:t>
            </a:r>
            <a:r>
              <a:rPr lang="ko-KR" altLang="en-US" dirty="0" smtClean="0">
                <a:hlinkClick r:id="rId4"/>
              </a:rPr>
              <a:t>과학혁명의 구조</a:t>
            </a:r>
            <a:r>
              <a:rPr lang="en-US" altLang="ko-KR" dirty="0" smtClean="0">
                <a:hlinkClick r:id="rId4"/>
              </a:rPr>
              <a:t>(</a:t>
            </a:r>
            <a:r>
              <a:rPr lang="ko-KR" altLang="en-US" dirty="0" err="1" smtClean="0">
                <a:hlinkClick r:id="rId4"/>
              </a:rPr>
              <a:t>토머스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b="1" dirty="0" err="1" smtClean="0">
                <a:hlinkClick r:id="rId4"/>
              </a:rPr>
              <a:t>쿤</a:t>
            </a:r>
            <a:r>
              <a:rPr lang="en-US" altLang="ko-KR" dirty="0" smtClean="0">
                <a:hlinkClick r:id="rId4"/>
              </a:rPr>
              <a:t>) </a:t>
            </a:r>
            <a:r>
              <a:rPr lang="ko-KR" altLang="en-US" dirty="0" smtClean="0">
                <a:hlinkClick r:id="rId4"/>
              </a:rPr>
              <a:t>요약 및 서평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토머스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쿤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패러다임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패러다임의 </a:t>
            </a:r>
            <a:r>
              <a:rPr lang="ko-KR" altLang="en-US" dirty="0" err="1" smtClean="0"/>
              <a:t>통약불가능성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공정</a:t>
            </a:r>
            <a:r>
              <a:rPr lang="en-US" altLang="ko-KR" dirty="0" smtClean="0"/>
              <a:t>,</a:t>
            </a:r>
            <a:r>
              <a:rPr lang="ko-KR" altLang="en-US" dirty="0" smtClean="0"/>
              <a:t>적정 문제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두 패러다임</a:t>
            </a:r>
            <a:r>
              <a:rPr lang="en-US" altLang="ko-KR" dirty="0" smtClean="0"/>
              <a:t>- </a:t>
            </a:r>
            <a:r>
              <a:rPr lang="ko-KR" altLang="en-US" dirty="0" smtClean="0"/>
              <a:t>두 잣대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지렛대</a:t>
            </a:r>
            <a:r>
              <a:rPr lang="en-US" altLang="ko-KR" dirty="0" smtClean="0"/>
              <a:t>)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합리적인 의사소통 불가능한가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아리스토텔레스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갈릴레오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뉴턴역학</a:t>
            </a:r>
            <a:r>
              <a:rPr lang="en-US" altLang="ko-KR" dirty="0" smtClean="0"/>
              <a:t>-</a:t>
            </a:r>
            <a:r>
              <a:rPr lang="ko-KR" altLang="en-US" dirty="0" smtClean="0"/>
              <a:t>아인슈타인 상대성</a:t>
            </a:r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Thomas Kuhn</a:t>
            </a:r>
            <a:r>
              <a:rPr lang="en-US" altLang="ko-KR" dirty="0" smtClean="0">
                <a:hlinkClick r:id="rId3"/>
              </a:rPr>
              <a:t>, Paradigms and Global Warming Part 1 -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토머스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쿤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패러다임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Scientific Revolution</a:t>
            </a:r>
          </a:p>
          <a:p>
            <a:r>
              <a:rPr lang="en-US" altLang="ko-KR" dirty="0" smtClean="0">
                <a:hlinkClick r:id="rId3"/>
              </a:rPr>
              <a:t>One Minute Structure of Scientific Revolutions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dirty="0"/>
          </a:p>
          <a:p>
            <a:pPr>
              <a:buNone/>
            </a:pPr>
            <a:r>
              <a:rPr lang="ko-KR" altLang="en-US" dirty="0" smtClean="0"/>
              <a:t>새 패러다임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기존 패러다임교체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   (</a:t>
            </a:r>
            <a:r>
              <a:rPr lang="ko-KR" altLang="en-US" dirty="0" smtClean="0"/>
              <a:t>틀림</a:t>
            </a:r>
            <a:r>
              <a:rPr lang="en-US" altLang="ko-KR" dirty="0" smtClean="0"/>
              <a:t>,</a:t>
            </a:r>
            <a:r>
              <a:rPr lang="ko-KR" altLang="en-US" dirty="0" smtClean="0"/>
              <a:t>다름의 문제 극복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>
              <a:buNone/>
            </a:pPr>
            <a:r>
              <a:rPr lang="ko-KR" altLang="en-US" dirty="0" smtClean="0"/>
              <a:t>예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코페르니쿠스의 지동설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err="1" smtClean="0"/>
              <a:t>갈릴레이의</a:t>
            </a:r>
            <a:r>
              <a:rPr lang="ko-KR" altLang="en-US" dirty="0" smtClean="0"/>
              <a:t> 중력실험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라부아지에의 연소실험</a:t>
            </a:r>
            <a:endParaRPr lang="en-US" altLang="ko-KR" dirty="0" smtClean="0"/>
          </a:p>
          <a:p>
            <a:pPr>
              <a:buNone/>
            </a:pPr>
            <a:r>
              <a:rPr lang="en-US" altLang="ko-KR" b="1" dirty="0" smtClean="0">
                <a:hlinkClick r:id="rId4"/>
              </a:rPr>
              <a:t>Thomas Kuhn</a:t>
            </a:r>
            <a:r>
              <a:rPr lang="en-US" altLang="ko-KR" dirty="0" smtClean="0">
                <a:hlinkClick r:id="rId4"/>
              </a:rPr>
              <a:t> (Stanford Encyclopedia of Philosophy</a:t>
            </a:r>
            <a:r>
              <a:rPr lang="en-US" altLang="ko-KR" dirty="0" smtClean="0">
                <a:hlinkClick r:id="rId4"/>
              </a:rPr>
              <a:t>)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hlinkClick r:id="rId5"/>
              </a:rPr>
              <a:t>21st Century Masters - </a:t>
            </a:r>
            <a:r>
              <a:rPr lang="en-US" altLang="ko-KR" b="1" dirty="0" smtClean="0">
                <a:hlinkClick r:id="rId5"/>
              </a:rPr>
              <a:t>Thomas Kuhn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토머스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쿤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패러다임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비트겐슈타인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언어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비트겐슈타인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언어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언어의 그림 이론</a:t>
            </a:r>
            <a:endParaRPr lang="en-US" altLang="ko-KR" dirty="0" smtClean="0"/>
          </a:p>
          <a:p>
            <a:r>
              <a:rPr lang="en-US" altLang="ko-KR" sz="2100" dirty="0" smtClean="0">
                <a:hlinkClick r:id="rId3"/>
              </a:rPr>
              <a:t>Start-up </a:t>
            </a:r>
            <a:r>
              <a:rPr lang="en-US" altLang="ko-KR" sz="2100" dirty="0" err="1" smtClean="0">
                <a:hlinkClick r:id="rId3"/>
              </a:rPr>
              <a:t>Windage</a:t>
            </a:r>
            <a:r>
              <a:rPr lang="en-US" altLang="ko-KR" sz="2100" dirty="0" smtClean="0">
                <a:hlinkClick r:id="rId3"/>
              </a:rPr>
              <a:t>! :: </a:t>
            </a:r>
            <a:r>
              <a:rPr lang="ko-KR" altLang="en-US" sz="2100" dirty="0" smtClean="0">
                <a:hlinkClick r:id="rId3"/>
              </a:rPr>
              <a:t>설득의 논리학 </a:t>
            </a:r>
            <a:r>
              <a:rPr lang="en-US" altLang="ko-KR" sz="2100" dirty="0" smtClean="0">
                <a:hlinkClick r:id="rId3"/>
              </a:rPr>
              <a:t>(6) : </a:t>
            </a:r>
            <a:r>
              <a:rPr lang="ko-KR" altLang="en-US" sz="2100" dirty="0" smtClean="0">
                <a:hlinkClick r:id="rId3"/>
              </a:rPr>
              <a:t>연역법과 자연</a:t>
            </a:r>
            <a:r>
              <a:rPr lang="ko-KR" altLang="en-US" sz="2100" b="1" dirty="0" smtClean="0">
                <a:hlinkClick r:id="rId3"/>
              </a:rPr>
              <a:t>언어</a:t>
            </a:r>
            <a:r>
              <a:rPr lang="ko-KR" altLang="en-US" sz="2100" dirty="0" smtClean="0">
                <a:hlinkClick r:id="rId3"/>
              </a:rPr>
              <a:t> </a:t>
            </a:r>
            <a:r>
              <a:rPr lang="en-US" altLang="ko-KR" sz="2100" b="1" dirty="0" smtClean="0">
                <a:hlinkClick r:id="rId3"/>
              </a:rPr>
              <a:t>...</a:t>
            </a:r>
            <a:endParaRPr lang="en-US" altLang="ko-KR" sz="2100" b="1" dirty="0" smtClean="0"/>
          </a:p>
          <a:p>
            <a:endParaRPr lang="en-US" altLang="ko-KR" sz="2100" dirty="0" smtClean="0"/>
          </a:p>
          <a:p>
            <a:r>
              <a:rPr lang="ko-KR" altLang="en-US" sz="2100" dirty="0" smtClean="0">
                <a:hlinkClick r:id="rId4"/>
              </a:rPr>
              <a:t>세상을 바꾸는 </a:t>
            </a:r>
            <a:r>
              <a:rPr lang="ko-KR" altLang="en-US" sz="2100" b="1" dirty="0" smtClean="0">
                <a:hlinkClick r:id="rId4"/>
              </a:rPr>
              <a:t>시간</a:t>
            </a:r>
            <a:r>
              <a:rPr lang="en-US" altLang="ko-KR" sz="2100" dirty="0" smtClean="0">
                <a:hlinkClick r:id="rId4"/>
              </a:rPr>
              <a:t>, </a:t>
            </a:r>
            <a:r>
              <a:rPr lang="en-US" altLang="ko-KR" sz="2100" b="1" dirty="0" smtClean="0">
                <a:hlinkClick r:id="rId4"/>
              </a:rPr>
              <a:t>15</a:t>
            </a:r>
            <a:r>
              <a:rPr lang="ko-KR" altLang="en-US" sz="2100" b="1" dirty="0" smtClean="0">
                <a:hlinkClick r:id="rId4"/>
              </a:rPr>
              <a:t>분</a:t>
            </a:r>
            <a:r>
              <a:rPr lang="ko-KR" altLang="en-US" sz="2100" dirty="0" smtClean="0">
                <a:hlinkClick r:id="rId4"/>
              </a:rPr>
              <a:t> </a:t>
            </a:r>
            <a:r>
              <a:rPr lang="en-US" altLang="ko-KR" sz="2100" dirty="0" smtClean="0">
                <a:hlinkClick r:id="rId4"/>
              </a:rPr>
              <a:t>| </a:t>
            </a:r>
            <a:r>
              <a:rPr lang="en-US" altLang="ko-KR" sz="2100" dirty="0" err="1" smtClean="0">
                <a:hlinkClick r:id="rId4"/>
              </a:rPr>
              <a:t>Facebook</a:t>
            </a:r>
            <a:r>
              <a:rPr lang="ko-KR" altLang="en-US" sz="2100" dirty="0" smtClean="0"/>
              <a:t> </a:t>
            </a:r>
            <a:endParaRPr lang="en-US" altLang="ko-KR" sz="2100" dirty="0" smtClean="0"/>
          </a:p>
          <a:p>
            <a:endParaRPr lang="en-US" altLang="ko-KR" dirty="0"/>
          </a:p>
          <a:p>
            <a:r>
              <a:rPr lang="ko-KR" altLang="en-US" dirty="0" smtClean="0"/>
              <a:t>사실</a:t>
            </a:r>
            <a:r>
              <a:rPr lang="en-US" altLang="ko-KR" dirty="0" smtClean="0"/>
              <a:t>+</a:t>
            </a:r>
            <a:r>
              <a:rPr lang="ko-KR" altLang="en-US" dirty="0" smtClean="0"/>
              <a:t>사실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세상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2100" dirty="0" smtClean="0">
                <a:hlinkClick r:id="rId5"/>
              </a:rPr>
              <a:t>논리 철학 논고 </a:t>
            </a:r>
            <a:r>
              <a:rPr lang="en-US" altLang="ko-KR" sz="2100" dirty="0" smtClean="0">
                <a:hlinkClick r:id="rId5"/>
              </a:rPr>
              <a:t>- </a:t>
            </a:r>
            <a:r>
              <a:rPr lang="ko-KR" altLang="en-US" sz="2100" dirty="0" err="1" smtClean="0">
                <a:hlinkClick r:id="rId5"/>
              </a:rPr>
              <a:t>루트비히</a:t>
            </a:r>
            <a:r>
              <a:rPr lang="ko-KR" altLang="en-US" sz="2100" b="1" dirty="0" err="1" smtClean="0">
                <a:hlinkClick r:id="rId5"/>
              </a:rPr>
              <a:t>비트겐슈타인</a:t>
            </a:r>
            <a:r>
              <a:rPr lang="ko-KR" altLang="en-US" sz="2100" dirty="0" smtClean="0">
                <a:hlinkClick r:id="rId5"/>
              </a:rPr>
              <a:t> </a:t>
            </a:r>
            <a:r>
              <a:rPr lang="en-US" altLang="ko-KR" sz="2100" dirty="0" smtClean="0">
                <a:hlinkClick r:id="rId5"/>
              </a:rPr>
              <a:t>- Google </a:t>
            </a:r>
            <a:r>
              <a:rPr lang="en-US" altLang="ko-KR" sz="2100" dirty="0" smtClean="0">
                <a:hlinkClick r:id="rId5"/>
              </a:rPr>
              <a:t>Books</a:t>
            </a:r>
            <a:endParaRPr lang="en-US" altLang="ko-KR" sz="21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언어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그 사실</a:t>
            </a:r>
            <a:r>
              <a:rPr lang="en-US" altLang="ko-KR" dirty="0" smtClean="0"/>
              <a:t>(</a:t>
            </a:r>
            <a:r>
              <a:rPr lang="ko-KR" altLang="en-US" dirty="0" smtClean="0"/>
              <a:t>감정</a:t>
            </a:r>
            <a:r>
              <a:rPr lang="en-US" altLang="ko-KR" dirty="0" smtClean="0"/>
              <a:t>,</a:t>
            </a:r>
            <a:r>
              <a:rPr lang="ko-KR" altLang="en-US" dirty="0" smtClean="0"/>
              <a:t>정보 등</a:t>
            </a:r>
            <a:r>
              <a:rPr lang="en-US" altLang="ko-KR" dirty="0" smtClean="0"/>
              <a:t>) </a:t>
            </a:r>
            <a:r>
              <a:rPr lang="ko-KR" altLang="en-US" dirty="0" smtClean="0"/>
              <a:t>표현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언어 통해 세상설명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정확한</a:t>
            </a:r>
            <a:r>
              <a:rPr lang="en-US" altLang="ko-KR" dirty="0" smtClean="0"/>
              <a:t> </a:t>
            </a:r>
            <a:r>
              <a:rPr lang="ko-KR" altLang="en-US" dirty="0" smtClean="0"/>
              <a:t>말 아니면 침묵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1900" dirty="0" smtClean="0">
                <a:hlinkClick r:id="rId6"/>
              </a:rPr>
              <a:t>강신주 박사의 </a:t>
            </a:r>
            <a:r>
              <a:rPr lang="en-US" altLang="ko-KR" sz="1900" dirty="0" smtClean="0">
                <a:hlinkClick r:id="rId6"/>
              </a:rPr>
              <a:t>'</a:t>
            </a:r>
            <a:r>
              <a:rPr lang="ko-KR" altLang="en-US" sz="1900" dirty="0" smtClean="0">
                <a:hlinkClick r:id="rId6"/>
              </a:rPr>
              <a:t>철학 고전읽기</a:t>
            </a:r>
            <a:r>
              <a:rPr lang="en-US" altLang="ko-KR" sz="1900" dirty="0" smtClean="0">
                <a:hlinkClick r:id="rId6"/>
              </a:rPr>
              <a:t>'4-</a:t>
            </a:r>
            <a:r>
              <a:rPr lang="ko-KR" altLang="en-US" sz="1900" b="1" dirty="0" smtClean="0">
                <a:hlinkClick r:id="rId6"/>
              </a:rPr>
              <a:t>비트겐슈타인</a:t>
            </a:r>
            <a:r>
              <a:rPr lang="ko-KR" altLang="en-US" sz="1900" dirty="0" smtClean="0">
                <a:hlinkClick r:id="rId6"/>
              </a:rPr>
              <a:t>의 </a:t>
            </a:r>
            <a:r>
              <a:rPr lang="en-US" altLang="ko-KR" sz="1900" dirty="0" smtClean="0">
                <a:hlinkClick r:id="rId6"/>
              </a:rPr>
              <a:t>'</a:t>
            </a:r>
            <a:r>
              <a:rPr lang="ko-KR" altLang="en-US" sz="1900" dirty="0" smtClean="0">
                <a:hlinkClick r:id="rId6"/>
              </a:rPr>
              <a:t>철학적 탐구</a:t>
            </a:r>
            <a:r>
              <a:rPr lang="en-US" altLang="ko-KR" sz="1900" dirty="0" smtClean="0">
                <a:hlinkClick r:id="rId6"/>
              </a:rPr>
              <a:t>' - </a:t>
            </a:r>
            <a:r>
              <a:rPr lang="en-US" altLang="ko-KR" sz="1900" b="1" dirty="0" smtClean="0">
                <a:hlinkClick r:id="rId6"/>
              </a:rPr>
              <a:t>YouTube</a:t>
            </a:r>
            <a:endParaRPr lang="ko-KR" altLang="en-US" sz="1900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비트겐슈타인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언어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명제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어떤 것을 어떤 뜻으로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</a:t>
            </a:r>
            <a:r>
              <a:rPr lang="ko-KR" altLang="en-US" dirty="0" smtClean="0"/>
              <a:t>알리려는</a:t>
            </a:r>
            <a:r>
              <a:rPr lang="en-US" altLang="ko-KR" dirty="0" smtClean="0"/>
              <a:t>(</a:t>
            </a:r>
            <a:r>
              <a:rPr lang="ko-KR" altLang="en-US" dirty="0" smtClean="0"/>
              <a:t>숨기려는</a:t>
            </a:r>
            <a:r>
              <a:rPr lang="en-US" altLang="ko-KR" dirty="0" smtClean="0"/>
              <a:t>?)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</a:t>
            </a:r>
            <a:r>
              <a:rPr lang="ko-KR" altLang="en-US" dirty="0" smtClean="0"/>
              <a:t>씨앗</a:t>
            </a:r>
            <a:r>
              <a:rPr lang="en-US" altLang="ko-KR" dirty="0" smtClean="0"/>
              <a:t>,</a:t>
            </a:r>
            <a:r>
              <a:rPr lang="ko-KR" altLang="en-US" dirty="0" smtClean="0"/>
              <a:t>알맹이나 </a:t>
            </a:r>
            <a:r>
              <a:rPr lang="en-US" altLang="ko-KR" dirty="0" smtClean="0"/>
              <a:t> </a:t>
            </a:r>
            <a:r>
              <a:rPr lang="ko-KR" altLang="en-US" dirty="0" smtClean="0"/>
              <a:t>꽃을 품은 문장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(</a:t>
            </a:r>
            <a:r>
              <a:rPr lang="ko-KR" altLang="en-US" dirty="0" smtClean="0"/>
              <a:t>언어 의미의 다양성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r>
              <a:rPr lang="ko-KR" altLang="en-US" dirty="0" smtClean="0"/>
              <a:t>자신이 생각하고 사용하는 언어를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따르는 것을 경계해야 하는가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[7</a:t>
            </a:r>
            <a:r>
              <a:rPr lang="ko-KR" altLang="en-US" dirty="0" smtClean="0">
                <a:hlinkClick r:id="rId3"/>
              </a:rPr>
              <a:t>인의 </a:t>
            </a:r>
            <a:r>
              <a:rPr lang="en-US" altLang="ko-KR" dirty="0" smtClean="0">
                <a:hlinkClick r:id="rId3"/>
              </a:rPr>
              <a:t>IT</a:t>
            </a:r>
            <a:r>
              <a:rPr lang="ko-KR" altLang="en-US" dirty="0" err="1" smtClean="0">
                <a:hlinkClick r:id="rId3"/>
              </a:rPr>
              <a:t>북콘서트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dirty="0" smtClean="0">
                <a:hlinkClick r:id="rId3"/>
              </a:rPr>
              <a:t>스마트하게 진화하기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김지현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비트겐슈타인</a:t>
            </a:r>
            <a:r>
              <a:rPr lang="ko-KR" altLang="en-US" dirty="0" smtClean="0">
                <a:hlinkClick r:id="rId4"/>
              </a:rPr>
              <a:t> 규칙과 사적 </a:t>
            </a:r>
            <a:r>
              <a:rPr lang="ko-KR" altLang="en-US" b="1" dirty="0" smtClean="0">
                <a:hlinkClick r:id="rId4"/>
              </a:rPr>
              <a:t>언어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솔 </a:t>
            </a:r>
            <a:r>
              <a:rPr lang="en-US" altLang="ko-KR" dirty="0" smtClean="0">
                <a:hlinkClick r:id="rId4"/>
              </a:rPr>
              <a:t>A. </a:t>
            </a:r>
            <a:r>
              <a:rPr lang="ko-KR" altLang="en-US" dirty="0" err="1" smtClean="0">
                <a:hlinkClick r:id="rId4"/>
              </a:rPr>
              <a:t>크립키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Google Books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소크라테스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지혜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로고스</a:t>
            </a:r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소크라테스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err="1" smtClean="0">
                <a:hlinkClick r:id="rId3"/>
              </a:rPr>
              <a:t>위키백과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우리 모두의 </a:t>
            </a:r>
            <a:r>
              <a:rPr lang="ko-KR" altLang="en-US" dirty="0" smtClean="0">
                <a:hlinkClick r:id="rId3"/>
              </a:rPr>
              <a:t>백과사전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우리가 살고 있는 곳</a:t>
            </a:r>
            <a:r>
              <a:rPr lang="en-US" altLang="ko-KR" dirty="0" smtClean="0"/>
              <a:t>,  </a:t>
            </a:r>
            <a:r>
              <a:rPr lang="ko-KR" altLang="en-US" dirty="0" smtClean="0"/>
              <a:t>살지 않는 우주전체가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       </a:t>
            </a:r>
            <a:r>
              <a:rPr lang="ko-KR" altLang="en-US" dirty="0" smtClean="0"/>
              <a:t>변화하는 원리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말한 것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사물의 설명</a:t>
            </a:r>
            <a:r>
              <a:rPr lang="en-US" altLang="ko-KR" dirty="0" smtClean="0"/>
              <a:t>,</a:t>
            </a:r>
            <a:r>
              <a:rPr lang="ko-KR" altLang="en-US" dirty="0" smtClean="0"/>
              <a:t>이유</a:t>
            </a:r>
            <a:r>
              <a:rPr lang="en-US" altLang="ko-KR" dirty="0" smtClean="0"/>
              <a:t>,</a:t>
            </a:r>
            <a:r>
              <a:rPr lang="ko-KR" altLang="en-US" dirty="0" smtClean="0"/>
              <a:t>근거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1700" dirty="0" smtClean="0">
                <a:hlinkClick r:id="rId4"/>
              </a:rPr>
              <a:t>철학자이야기 </a:t>
            </a:r>
            <a:r>
              <a:rPr lang="en-US" altLang="ko-KR" sz="1700" dirty="0" smtClean="0">
                <a:hlinkClick r:id="rId4"/>
              </a:rPr>
              <a:t>- </a:t>
            </a:r>
            <a:r>
              <a:rPr lang="ko-KR" altLang="en-US" sz="1700" b="1" dirty="0" smtClean="0">
                <a:hlinkClick r:id="rId4"/>
              </a:rPr>
              <a:t>소크라테스</a:t>
            </a:r>
            <a:r>
              <a:rPr lang="ko-KR" altLang="en-US" sz="1700" dirty="0" smtClean="0">
                <a:hlinkClick r:id="rId4"/>
              </a:rPr>
              <a:t>가 들려주는 </a:t>
            </a:r>
            <a:r>
              <a:rPr lang="ko-KR" altLang="en-US" sz="1700" b="1" dirty="0" smtClean="0">
                <a:hlinkClick r:id="rId4"/>
              </a:rPr>
              <a:t>지혜</a:t>
            </a:r>
            <a:r>
              <a:rPr lang="ko-KR" altLang="en-US" sz="1700" dirty="0" smtClean="0">
                <a:hlinkClick r:id="rId4"/>
              </a:rPr>
              <a:t> 이야기 </a:t>
            </a:r>
            <a:r>
              <a:rPr lang="en-US" altLang="ko-KR" sz="1700" dirty="0" smtClean="0">
                <a:hlinkClick r:id="rId4"/>
              </a:rPr>
              <a:t>- </a:t>
            </a:r>
            <a:r>
              <a:rPr lang="en-US" altLang="ko-KR" sz="1700" b="1" dirty="0" smtClean="0">
                <a:hlinkClick r:id="rId4"/>
              </a:rPr>
              <a:t>YouTube</a:t>
            </a:r>
            <a:r>
              <a:rPr lang="ko-KR" altLang="en-US" sz="1700" dirty="0" smtClean="0"/>
              <a:t> </a:t>
            </a:r>
            <a:endParaRPr lang="en-US" altLang="ko-KR" sz="1700" dirty="0" smtClean="0"/>
          </a:p>
          <a:p>
            <a:endParaRPr lang="en-US" altLang="ko-KR" sz="1700" dirty="0" smtClean="0"/>
          </a:p>
          <a:p>
            <a:r>
              <a:rPr lang="ko-KR" altLang="en-US" sz="1700" dirty="0" smtClean="0">
                <a:hlinkClick r:id="rId5"/>
              </a:rPr>
              <a:t>세계사법정 </a:t>
            </a:r>
            <a:r>
              <a:rPr lang="en-US" altLang="ko-KR" sz="1700" dirty="0" smtClean="0">
                <a:hlinkClick r:id="rId5"/>
              </a:rPr>
              <a:t>- </a:t>
            </a:r>
            <a:r>
              <a:rPr lang="ko-KR" altLang="en-US" sz="1700" dirty="0" smtClean="0">
                <a:hlinkClick r:id="rId5"/>
              </a:rPr>
              <a:t>왜 </a:t>
            </a:r>
            <a:r>
              <a:rPr lang="ko-KR" altLang="en-US" sz="1700" b="1" dirty="0" smtClean="0">
                <a:hlinkClick r:id="rId5"/>
              </a:rPr>
              <a:t>소크라테스</a:t>
            </a:r>
            <a:r>
              <a:rPr lang="ko-KR" altLang="en-US" sz="1700" dirty="0" smtClean="0">
                <a:hlinkClick r:id="rId5"/>
              </a:rPr>
              <a:t>는 독배를 마셨을까</a:t>
            </a:r>
            <a:r>
              <a:rPr lang="en-US" altLang="ko-KR" sz="1700" dirty="0" smtClean="0">
                <a:hlinkClick r:id="rId5"/>
              </a:rPr>
              <a:t>? - </a:t>
            </a:r>
            <a:r>
              <a:rPr lang="en-US" altLang="ko-KR" sz="1700" b="1" dirty="0" smtClean="0">
                <a:hlinkClick r:id="rId5"/>
              </a:rPr>
              <a:t>YouTube</a:t>
            </a:r>
            <a:r>
              <a:rPr lang="ko-KR" altLang="en-US" sz="1700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비트겐슈타인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언어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비트겐슈타인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언어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다양한 해석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공통점</a:t>
            </a:r>
            <a:r>
              <a:rPr lang="en-US" altLang="ko-KR" dirty="0" smtClean="0"/>
              <a:t>,</a:t>
            </a:r>
            <a:r>
              <a:rPr lang="ko-KR" altLang="en-US" dirty="0" smtClean="0"/>
              <a:t>유사점</a:t>
            </a:r>
            <a:r>
              <a:rPr lang="en-US" altLang="ko-KR" dirty="0" smtClean="0"/>
              <a:t>,</a:t>
            </a:r>
            <a:r>
              <a:rPr lang="ko-KR" altLang="en-US" dirty="0" smtClean="0"/>
              <a:t>특이성</a:t>
            </a:r>
            <a:r>
              <a:rPr lang="en-US" altLang="ko-KR" dirty="0" smtClean="0"/>
              <a:t>,</a:t>
            </a:r>
            <a:r>
              <a:rPr lang="ko-KR" altLang="en-US" dirty="0" smtClean="0"/>
              <a:t>차이점</a:t>
            </a:r>
            <a:r>
              <a:rPr lang="en-US" altLang="ko-KR" dirty="0" smtClean="0"/>
              <a:t>,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고유성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차용해석불가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언어분석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언어놀이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언어의 가족유사성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다문화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눈짓</a:t>
            </a:r>
            <a:r>
              <a:rPr lang="en-US" altLang="ko-KR" dirty="0" smtClean="0"/>
              <a:t>,</a:t>
            </a:r>
            <a:r>
              <a:rPr lang="ko-KR" altLang="en-US" dirty="0" smtClean="0"/>
              <a:t>몸짓</a:t>
            </a:r>
            <a:r>
              <a:rPr lang="en-US" altLang="ko-KR" dirty="0" smtClean="0"/>
              <a:t>,</a:t>
            </a:r>
            <a:r>
              <a:rPr lang="ko-KR" altLang="en-US" dirty="0" smtClean="0"/>
              <a:t>억양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똑같은 언어에도 </a:t>
            </a:r>
            <a:r>
              <a:rPr lang="ko-KR" altLang="en-US" sz="3600" dirty="0" smtClean="0"/>
              <a:t>多意</a:t>
            </a:r>
            <a:r>
              <a:rPr lang="en-US" altLang="ko-KR" dirty="0" smtClean="0"/>
              <a:t>,</a:t>
            </a:r>
            <a:r>
              <a:rPr lang="ko-KR" altLang="en-US" dirty="0" smtClean="0"/>
              <a:t>다각도 해석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비트겐슈타인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언어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언어게임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철학의 수수께끼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문법</a:t>
            </a:r>
            <a:r>
              <a:rPr lang="en-US" altLang="ko-KR" dirty="0" smtClean="0"/>
              <a:t>? </a:t>
            </a:r>
            <a:r>
              <a:rPr lang="ko-KR" altLang="en-US" dirty="0" smtClean="0"/>
              <a:t>언어 잘못 이해</a:t>
            </a:r>
            <a:r>
              <a:rPr lang="en-US" altLang="ko-KR" dirty="0" smtClean="0"/>
              <a:t>,</a:t>
            </a:r>
            <a:r>
              <a:rPr lang="ko-KR" altLang="en-US" dirty="0" smtClean="0"/>
              <a:t>표현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(</a:t>
            </a:r>
            <a:r>
              <a:rPr lang="ko-KR" altLang="en-US" dirty="0" smtClean="0"/>
              <a:t>종교화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정교성</a:t>
            </a:r>
            <a:r>
              <a:rPr lang="en-US" altLang="ko-KR" dirty="0" smtClean="0"/>
              <a:t>)?</a:t>
            </a:r>
          </a:p>
          <a:p>
            <a:endParaRPr lang="en-US" altLang="ko-KR" dirty="0"/>
          </a:p>
          <a:p>
            <a:r>
              <a:rPr lang="ko-KR" altLang="en-US" dirty="0" smtClean="0"/>
              <a:t>철학의 목적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생가의 분명</a:t>
            </a:r>
            <a:r>
              <a:rPr lang="en-US" altLang="ko-KR" dirty="0" smtClean="0"/>
              <a:t>,</a:t>
            </a:r>
            <a:r>
              <a:rPr lang="ko-KR" altLang="en-US" dirty="0" smtClean="0"/>
              <a:t>확실하게 하는 문법 찾는 일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(</a:t>
            </a:r>
            <a:r>
              <a:rPr lang="ko-KR" altLang="en-US" dirty="0" smtClean="0"/>
              <a:t>더러워진 방을 깨끗이 정돈하는 일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가다머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지평융합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현대사회의 갈등</a:t>
            </a:r>
            <a:endParaRPr lang="en-US" altLang="ko-KR" dirty="0" smtClean="0"/>
          </a:p>
          <a:p>
            <a:r>
              <a:rPr lang="ko-KR" altLang="en-US" dirty="0" smtClean="0"/>
              <a:t>편견</a:t>
            </a:r>
            <a:r>
              <a:rPr lang="en-US" altLang="ko-KR" dirty="0" smtClean="0"/>
              <a:t>,</a:t>
            </a:r>
            <a:r>
              <a:rPr lang="ko-KR" altLang="en-US" dirty="0" smtClean="0"/>
              <a:t>선입견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이기적 태도</a:t>
            </a:r>
            <a:r>
              <a:rPr lang="en-US" altLang="ko-KR" dirty="0" smtClean="0"/>
              <a:t>:</a:t>
            </a:r>
            <a:r>
              <a:rPr lang="ko-KR" altLang="en-US" dirty="0" smtClean="0"/>
              <a:t>수용</a:t>
            </a:r>
            <a:r>
              <a:rPr lang="en-US" altLang="ko-KR" dirty="0" smtClean="0"/>
              <a:t>,</a:t>
            </a:r>
            <a:r>
              <a:rPr lang="ko-KR" altLang="en-US" dirty="0" smtClean="0"/>
              <a:t>맹목적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r>
              <a:rPr lang="ko-KR" altLang="en-US" dirty="0" smtClean="0"/>
              <a:t>나만 옳고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너는 틀리는가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err="1" smtClean="0"/>
              <a:t>구별짓는가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평등화시키는가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3"/>
              </a:rPr>
              <a:t>가다머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  </a:t>
            </a:r>
            <a:r>
              <a:rPr lang="ko-KR" altLang="en-US" b="1" dirty="0" smtClean="0">
                <a:hlinkClick r:id="rId4"/>
              </a:rPr>
              <a:t>지평융합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     </a:t>
            </a:r>
            <a:r>
              <a:rPr lang="ko-KR" altLang="en-US" b="1" dirty="0" err="1" smtClean="0">
                <a:hlinkClick r:id="rId5"/>
              </a:rPr>
              <a:t>가다머</a:t>
            </a:r>
            <a:r>
              <a:rPr lang="ko-KR" altLang="en-US" dirty="0" err="1" smtClean="0">
                <a:hlinkClick r:id="rId5"/>
              </a:rPr>
              <a:t>와</a:t>
            </a:r>
            <a:r>
              <a:rPr lang="ko-KR" altLang="en-US" dirty="0" smtClean="0">
                <a:hlinkClick r:id="rId5"/>
              </a:rPr>
              <a:t> 새로운 해석학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가다머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지평융합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비판적 이성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반성</a:t>
            </a:r>
            <a:r>
              <a:rPr lang="en-US" altLang="ko-KR" dirty="0" smtClean="0"/>
              <a:t>) </a:t>
            </a:r>
            <a:r>
              <a:rPr lang="ko-KR" altLang="en-US" dirty="0" smtClean="0"/>
              <a:t>대 인간의 도리</a:t>
            </a:r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'</a:t>
            </a:r>
            <a:r>
              <a:rPr lang="ko-KR" altLang="en-US" dirty="0" smtClean="0">
                <a:hlinkClick r:id="rId3"/>
              </a:rPr>
              <a:t>이해의 보편성</a:t>
            </a:r>
            <a:r>
              <a:rPr lang="en-US" altLang="ko-KR" dirty="0" smtClean="0">
                <a:hlinkClick r:id="rId3"/>
              </a:rPr>
              <a:t>'</a:t>
            </a:r>
            <a:r>
              <a:rPr lang="ko-KR" altLang="en-US" dirty="0" smtClean="0">
                <a:hlinkClick r:id="rId3"/>
              </a:rPr>
              <a:t>과 </a:t>
            </a:r>
            <a:r>
              <a:rPr lang="en-US" altLang="ko-KR" dirty="0" smtClean="0">
                <a:hlinkClick r:id="rId3"/>
              </a:rPr>
              <a:t>'</a:t>
            </a:r>
            <a:r>
              <a:rPr lang="ko-KR" altLang="en-US" dirty="0" smtClean="0">
                <a:hlinkClick r:id="rId3"/>
              </a:rPr>
              <a:t>언어</a:t>
            </a:r>
            <a:r>
              <a:rPr lang="en-US" altLang="ko-KR" dirty="0" smtClean="0">
                <a:hlinkClick r:id="rId3"/>
              </a:rPr>
              <a:t>'</a:t>
            </a:r>
            <a:r>
              <a:rPr lang="ko-KR" altLang="en-US" dirty="0" smtClean="0">
                <a:hlinkClick r:id="rId3"/>
              </a:rPr>
              <a:t>의 문제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좋은 선입관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비판</a:t>
            </a:r>
            <a:r>
              <a:rPr lang="en-US" altLang="ko-KR" dirty="0" smtClean="0"/>
              <a:t>,</a:t>
            </a:r>
            <a:r>
              <a:rPr lang="ko-KR" altLang="en-US" dirty="0" smtClean="0"/>
              <a:t>재해석 </a:t>
            </a:r>
            <a:endParaRPr lang="en-US" altLang="ko-KR" dirty="0" smtClean="0"/>
          </a:p>
          <a:p>
            <a:r>
              <a:rPr lang="ko-KR" altLang="en-US" dirty="0" smtClean="0"/>
              <a:t>나쁜 선입관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무조건수용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부정적인 측면의 속담</a:t>
            </a:r>
            <a:r>
              <a:rPr lang="en-US" altLang="ko-KR" dirty="0" smtClean="0"/>
              <a:t>,</a:t>
            </a:r>
            <a:r>
              <a:rPr lang="ko-KR" altLang="en-US" dirty="0" smtClean="0"/>
              <a:t>속설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참된 권위</a:t>
            </a:r>
            <a:r>
              <a:rPr lang="en-US" altLang="ko-KR" dirty="0" smtClean="0"/>
              <a:t>? </a:t>
            </a:r>
            <a:r>
              <a:rPr lang="ko-KR" altLang="en-US" dirty="0" smtClean="0"/>
              <a:t>맹목적인 욕구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GADAMER'S PHILOSOPHICAL HERMENEUTICS: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가다머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지평융합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선입견</a:t>
            </a:r>
            <a:r>
              <a:rPr lang="en-US" altLang="ko-KR" dirty="0" smtClean="0"/>
              <a:t>(</a:t>
            </a:r>
            <a:r>
              <a:rPr lang="ko-KR" altLang="en-US" dirty="0" smtClean="0"/>
              <a:t>근시안</a:t>
            </a:r>
            <a:r>
              <a:rPr lang="en-US" altLang="ko-KR" dirty="0" smtClean="0"/>
              <a:t>)</a:t>
            </a:r>
            <a:r>
              <a:rPr lang="ko-KR" altLang="en-US" dirty="0" smtClean="0"/>
              <a:t>버리기</a:t>
            </a:r>
            <a:endParaRPr lang="en-US" altLang="ko-KR" dirty="0" smtClean="0"/>
          </a:p>
          <a:p>
            <a:r>
              <a:rPr lang="en-US" altLang="ko-KR" dirty="0" smtClean="0"/>
              <a:t>  &lt;</a:t>
            </a:r>
            <a:r>
              <a:rPr lang="ko-KR" altLang="en-US" dirty="0" smtClean="0"/>
              <a:t>서로 간의  갈등해소</a:t>
            </a:r>
            <a:r>
              <a:rPr lang="en-US" altLang="ko-KR" dirty="0" smtClean="0"/>
              <a:t>,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의견차이 좁히기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상대방 이해</a:t>
            </a:r>
            <a:r>
              <a:rPr lang="en-US" altLang="ko-KR" dirty="0" smtClean="0"/>
              <a:t>(</a:t>
            </a:r>
            <a:r>
              <a:rPr lang="ko-KR" altLang="en-US" dirty="0" smtClean="0"/>
              <a:t>배려</a:t>
            </a:r>
            <a:r>
              <a:rPr lang="en-US" altLang="ko-KR" dirty="0" smtClean="0"/>
              <a:t>),(</a:t>
            </a:r>
            <a:r>
              <a:rPr lang="ko-KR" altLang="en-US" dirty="0" smtClean="0"/>
              <a:t>폭넓은 마음</a:t>
            </a:r>
            <a:r>
              <a:rPr lang="en-US" altLang="ko-KR" dirty="0" smtClean="0"/>
              <a:t>)</a:t>
            </a:r>
            <a:r>
              <a:rPr lang="ko-KR" altLang="en-US" dirty="0" smtClean="0"/>
              <a:t>대화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&lt;</a:t>
            </a:r>
            <a:r>
              <a:rPr lang="ko-KR" altLang="en-US" dirty="0" smtClean="0"/>
              <a:t>의견 일치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/>
              <a:t>지평융합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차이 여전히 존재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획일화 아님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가다머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지평융합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막스베버의</a:t>
            </a:r>
            <a:r>
              <a:rPr lang="ko-KR" altLang="en-US" dirty="0" smtClean="0"/>
              <a:t> 철학체계</a:t>
            </a:r>
            <a:br>
              <a:rPr lang="ko-KR" altLang="en-US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1925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막스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베버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카리스마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막스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베버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카리스마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 smtClean="0"/>
              <a:t>역사별</a:t>
            </a:r>
            <a:r>
              <a:rPr lang="ko-KR" altLang="en-US" dirty="0" smtClean="0"/>
              <a:t> 지역별 시대별 세대별 지배유형</a:t>
            </a:r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세상을 바꾸는 </a:t>
            </a:r>
            <a:r>
              <a:rPr lang="ko-KR" altLang="en-US" b="1" dirty="0" smtClean="0">
                <a:hlinkClick r:id="rId3"/>
              </a:rPr>
              <a:t>시간</a:t>
            </a:r>
            <a:r>
              <a:rPr lang="en-US" altLang="ko-KR" dirty="0" smtClean="0">
                <a:hlinkClick r:id="rId3"/>
              </a:rPr>
              <a:t>, 15</a:t>
            </a:r>
            <a:r>
              <a:rPr lang="ko-KR" altLang="en-US" dirty="0" smtClean="0">
                <a:hlinkClick r:id="rId3"/>
              </a:rPr>
              <a:t>분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b="1" dirty="0" err="1" smtClean="0">
                <a:hlinkClick r:id="rId3"/>
              </a:rPr>
              <a:t>세바시</a:t>
            </a:r>
            <a:r>
              <a:rPr lang="en-US" altLang="ko-KR" b="1" dirty="0" smtClean="0">
                <a:hlinkClick r:id="rId3"/>
              </a:rPr>
              <a:t>15</a:t>
            </a:r>
            <a:r>
              <a:rPr lang="ko-KR" altLang="en-US" b="1" dirty="0" smtClean="0">
                <a:hlinkClick r:id="rId3"/>
              </a:rPr>
              <a:t>분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1</a:t>
            </a:r>
            <a:r>
              <a:rPr lang="ko-KR" altLang="en-US" dirty="0" smtClean="0">
                <a:hlinkClick r:id="rId3"/>
              </a:rPr>
              <a:t>회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진짜 스마트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  조상</a:t>
            </a:r>
            <a:r>
              <a:rPr lang="en-US" altLang="ko-KR" dirty="0" smtClean="0"/>
              <a:t>,</a:t>
            </a:r>
            <a:r>
              <a:rPr lang="ko-KR" altLang="en-US" dirty="0" smtClean="0"/>
              <a:t>족보 내세우기</a:t>
            </a:r>
            <a:r>
              <a:rPr lang="en-US" altLang="ko-KR" dirty="0" smtClean="0"/>
              <a:t>?(</a:t>
            </a:r>
            <a:r>
              <a:rPr lang="ko-KR" altLang="en-US" dirty="0" smtClean="0"/>
              <a:t>가부장적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학교배경</a:t>
            </a:r>
            <a:r>
              <a:rPr lang="en-US" altLang="ko-KR" dirty="0" smtClean="0"/>
              <a:t>,</a:t>
            </a:r>
            <a:r>
              <a:rPr lang="ko-KR" altLang="en-US" dirty="0" smtClean="0"/>
              <a:t>공식적 자격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스펙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>
                <a:hlinkClick r:id="rId4"/>
              </a:rPr>
              <a:t>세상을 바꾸는 시간</a:t>
            </a:r>
            <a:r>
              <a:rPr lang="en-US" altLang="ko-KR" dirty="0" smtClean="0">
                <a:hlinkClick r:id="rId4"/>
              </a:rPr>
              <a:t>, 15</a:t>
            </a:r>
            <a:r>
              <a:rPr lang="ko-KR" altLang="en-US" dirty="0" smtClean="0">
                <a:hlinkClick r:id="rId4"/>
              </a:rPr>
              <a:t>분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b="1" dirty="0" err="1" smtClean="0">
                <a:hlinkClick r:id="rId4"/>
              </a:rPr>
              <a:t>세바시</a:t>
            </a:r>
            <a:r>
              <a:rPr lang="ko-KR" altLang="en-US" b="1" dirty="0" smtClean="0">
                <a:hlinkClick r:id="rId4"/>
              </a:rPr>
              <a:t> </a:t>
            </a:r>
            <a:r>
              <a:rPr lang="en-US" altLang="ko-KR" b="1" dirty="0" smtClean="0">
                <a:hlinkClick r:id="rId4"/>
              </a:rPr>
              <a:t>15</a:t>
            </a:r>
            <a:r>
              <a:rPr lang="ko-KR" altLang="en-US" b="1" dirty="0" smtClean="0">
                <a:hlinkClick r:id="rId4"/>
              </a:rPr>
              <a:t>분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4</a:t>
            </a:r>
            <a:r>
              <a:rPr lang="ko-KR" altLang="en-US" dirty="0" smtClean="0">
                <a:hlinkClick r:id="rId4"/>
              </a:rPr>
              <a:t>회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err="1" smtClean="0">
                <a:hlinkClick r:id="rId4"/>
              </a:rPr>
              <a:t>스펙에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dirty="0" err="1" smtClean="0">
                <a:hlinkClick r:id="rId4"/>
              </a:rPr>
              <a:t>하이킥을</a:t>
            </a:r>
            <a:r>
              <a:rPr lang="ko-KR" altLang="en-US" dirty="0" smtClean="0">
                <a:hlinkClick r:id="rId4"/>
              </a:rPr>
              <a:t> 날려라 </a:t>
            </a:r>
            <a:r>
              <a:rPr lang="en-US" altLang="ko-KR" b="1" dirty="0" smtClean="0">
                <a:hlinkClick r:id="rId4"/>
              </a:rPr>
              <a:t>...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   순수한 개체의 우수성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직위</a:t>
            </a:r>
            <a:r>
              <a:rPr lang="en-US" altLang="ko-KR" dirty="0" smtClean="0"/>
              <a:t>),</a:t>
            </a:r>
            <a:r>
              <a:rPr lang="ko-KR" altLang="en-US" dirty="0" smtClean="0"/>
              <a:t>능력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Weber</a:t>
            </a:r>
            <a:r>
              <a:rPr lang="ko-KR" altLang="en-US" dirty="0" smtClean="0">
                <a:hlinkClick r:id="rId5"/>
              </a:rPr>
              <a:t>의 </a:t>
            </a:r>
            <a:r>
              <a:rPr lang="ko-KR" altLang="en-US" b="1" dirty="0" smtClean="0">
                <a:hlinkClick r:id="rId5"/>
              </a:rPr>
              <a:t>카리스마</a:t>
            </a:r>
            <a:r>
              <a:rPr lang="ko-KR" altLang="en-US" dirty="0" smtClean="0">
                <a:hlinkClick r:id="rId5"/>
              </a:rPr>
              <a:t> 리더십 </a:t>
            </a:r>
            <a:r>
              <a:rPr lang="en-US" altLang="ko-KR" dirty="0" smtClean="0">
                <a:hlinkClick r:id="rId5"/>
              </a:rPr>
              <a:t>(Charismatic Leadership)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막스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베버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카리스마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지도자 고유의 탁월한 능력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+  </a:t>
            </a:r>
            <a:r>
              <a:rPr lang="ko-KR" altLang="en-US" dirty="0" smtClean="0"/>
              <a:t>도덕성</a:t>
            </a:r>
            <a:r>
              <a:rPr lang="en-US" altLang="ko-KR" dirty="0" smtClean="0"/>
              <a:t>,</a:t>
            </a:r>
            <a:r>
              <a:rPr lang="ko-KR" altLang="en-US" dirty="0" smtClean="0"/>
              <a:t>정직성</a:t>
            </a:r>
            <a:r>
              <a:rPr lang="en-US" altLang="ko-KR" dirty="0" smtClean="0"/>
              <a:t>,</a:t>
            </a:r>
            <a:r>
              <a:rPr lang="ko-KR" altLang="en-US" dirty="0" smtClean="0"/>
              <a:t>자신감</a:t>
            </a:r>
            <a:r>
              <a:rPr lang="en-US" altLang="ko-KR" dirty="0" smtClean="0"/>
              <a:t>,</a:t>
            </a:r>
            <a:r>
              <a:rPr lang="ko-KR" altLang="en-US" dirty="0" smtClean="0"/>
              <a:t>책임감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예언자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신자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독재자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추종자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Max Weber</a:t>
            </a:r>
            <a:r>
              <a:rPr lang="en-US" altLang="ko-KR" dirty="0" smtClean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7. Lecture on </a:t>
            </a:r>
            <a:r>
              <a:rPr lang="en-US" altLang="ko-KR" b="1" dirty="0" smtClean="0">
                <a:hlinkClick r:id="rId4"/>
              </a:rPr>
              <a:t>Max Weber</a:t>
            </a:r>
            <a:r>
              <a:rPr lang="en-US" altLang="ko-KR" dirty="0" smtClean="0">
                <a:hlinkClick r:id="rId4"/>
              </a:rPr>
              <a:t> (1864-1920) 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en-US" altLang="ko-KR" dirty="0" smtClean="0"/>
              <a:t>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소크라테스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지혜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5376"/>
                <a:gridCol w="2678798"/>
                <a:gridCol w="388006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무지</a:t>
                      </a:r>
                      <a:endParaRPr lang="ko-KR" altLang="en-US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사랑</a:t>
                      </a:r>
                      <a:endParaRPr lang="ko-KR" altLang="en-US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지혜</a:t>
                      </a:r>
                      <a:endParaRPr lang="ko-KR" altLang="en-US" sz="24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참되게 알지 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못하는 것</a:t>
                      </a:r>
                      <a:endParaRPr lang="en-US" altLang="ko-KR" sz="2400" dirty="0" smtClean="0"/>
                    </a:p>
                    <a:p>
                      <a:pPr latinLnBrk="1"/>
                      <a:endParaRPr lang="en-US" altLang="ko-KR" sz="2400" dirty="0" smtClean="0"/>
                    </a:p>
                    <a:p>
                      <a:pPr latinLnBrk="1"/>
                      <a:r>
                        <a:rPr kumimoji="0"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Socrates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(Stanford Encyclopedia of Philosophy)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lang="en-US" altLang="ko-KR" sz="2000" dirty="0" smtClean="0"/>
                    </a:p>
                    <a:p>
                      <a:pPr latinLnBrk="1"/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소크라테스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네이버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백과사전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그 중간</a:t>
                      </a:r>
                      <a:endParaRPr lang="en-US" altLang="ko-KR" sz="2400" dirty="0" smtClean="0"/>
                    </a:p>
                    <a:p>
                      <a:pPr latinLnBrk="1"/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서로에 대한 이해</a:t>
                      </a:r>
                      <a:endParaRPr lang="en-US" altLang="ko-KR" sz="2400" dirty="0" smtClean="0"/>
                    </a:p>
                    <a:p>
                      <a:pPr latinLnBrk="1"/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실천력</a:t>
                      </a:r>
                      <a:endParaRPr lang="en-US" altLang="ko-KR" sz="2400" dirty="0" smtClean="0"/>
                    </a:p>
                    <a:p>
                      <a:pPr latinLnBrk="1"/>
                      <a:endParaRPr lang="en-US" altLang="ko-KR" sz="2400" dirty="0" smtClean="0"/>
                    </a:p>
                    <a:p>
                      <a:pPr latinLnBrk="1"/>
                      <a:r>
                        <a:rPr kumimoji="0"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Socrates</a:t>
                      </a:r>
                      <a:r>
                        <a:rPr kumimoji="0"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Quotes - </a:t>
                      </a:r>
                      <a:r>
                        <a:rPr kumimoji="0" lang="en-US" altLang="ko-KR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BrainyQuote</a:t>
                      </a:r>
                      <a:r>
                        <a:rPr kumimoji="0"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철학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무지로부터의 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   </a:t>
                      </a:r>
                      <a:r>
                        <a:rPr lang="ko-KR" altLang="en-US" sz="2400" dirty="0" smtClean="0"/>
                        <a:t>탈출</a:t>
                      </a:r>
                      <a:endParaRPr lang="en-US" altLang="ko-KR" sz="2400" dirty="0" smtClean="0"/>
                    </a:p>
                    <a:p>
                      <a:pPr latinLnBrk="1"/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참되게 아는 것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  (</a:t>
                      </a:r>
                      <a:r>
                        <a:rPr lang="ko-KR" altLang="en-US" sz="2400" dirty="0" smtClean="0"/>
                        <a:t>덕 </a:t>
                      </a:r>
                      <a:r>
                        <a:rPr lang="en-US" altLang="ko-KR" sz="2400" dirty="0" smtClean="0"/>
                        <a:t>- </a:t>
                      </a:r>
                      <a:r>
                        <a:rPr lang="ko-KR" altLang="en-US" sz="2400" dirty="0" smtClean="0"/>
                        <a:t>행복</a:t>
                      </a:r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err="1" smtClean="0"/>
                        <a:t>지덕독합일</a:t>
                      </a:r>
                      <a:r>
                        <a:rPr lang="en-US" altLang="ko-KR" sz="2400" dirty="0" smtClean="0"/>
                        <a:t>)</a:t>
                      </a:r>
                    </a:p>
                    <a:p>
                      <a:pPr latinLnBrk="1"/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모르는 것</a:t>
                      </a:r>
                      <a:r>
                        <a:rPr lang="en-US" altLang="ko-KR" sz="2400" dirty="0" smtClean="0"/>
                        <a:t>(</a:t>
                      </a:r>
                      <a:r>
                        <a:rPr lang="ko-KR" altLang="en-US" sz="2400" dirty="0" smtClean="0"/>
                        <a:t>무지</a:t>
                      </a:r>
                      <a:r>
                        <a:rPr lang="en-US" altLang="ko-KR" sz="2400" dirty="0" smtClean="0"/>
                        <a:t>)</a:t>
                      </a:r>
                      <a:r>
                        <a:rPr lang="ko-KR" altLang="en-US" sz="2400" dirty="0" smtClean="0"/>
                        <a:t>을 아는 것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앎의 시작</a:t>
                      </a:r>
                      <a:endParaRPr lang="ko-KR" altLang="en-US" sz="2400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막스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베버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카리스마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모든 분야의 정점에  있는 인물</a:t>
            </a:r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Max Weber</a:t>
            </a:r>
            <a:r>
              <a:rPr lang="en-US" altLang="ko-KR" dirty="0" smtClean="0">
                <a:hlinkClick r:id="rId3"/>
              </a:rPr>
              <a:t> Studies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  긍정적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지도</a:t>
            </a:r>
            <a:r>
              <a:rPr lang="en-US" altLang="ko-KR" dirty="0" smtClean="0"/>
              <a:t>,</a:t>
            </a:r>
            <a:r>
              <a:rPr lang="ko-KR" altLang="en-US" dirty="0" smtClean="0"/>
              <a:t>통합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  부정적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억압</a:t>
            </a:r>
            <a:r>
              <a:rPr lang="en-US" altLang="ko-KR" dirty="0" smtClean="0"/>
              <a:t>,</a:t>
            </a:r>
            <a:r>
              <a:rPr lang="ko-KR" altLang="en-US" dirty="0" smtClean="0"/>
              <a:t>지배</a:t>
            </a:r>
            <a:r>
              <a:rPr lang="en-US" altLang="ko-KR" dirty="0" smtClean="0"/>
              <a:t>(</a:t>
            </a:r>
            <a:r>
              <a:rPr lang="ko-KR" altLang="en-US" dirty="0" smtClean="0"/>
              <a:t>거친 휘두르기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      선천적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지도력</a:t>
            </a:r>
            <a:r>
              <a:rPr lang="en-US" altLang="ko-KR" dirty="0" smtClean="0"/>
              <a:t>,</a:t>
            </a:r>
            <a:r>
              <a:rPr lang="ko-KR" altLang="en-US" dirty="0" smtClean="0"/>
              <a:t>매력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     후천적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학습</a:t>
            </a:r>
            <a:r>
              <a:rPr lang="en-US" altLang="ko-KR" dirty="0" smtClean="0"/>
              <a:t>,</a:t>
            </a:r>
            <a:r>
              <a:rPr lang="ko-KR" altLang="en-US" dirty="0" smtClean="0"/>
              <a:t>습득 </a:t>
            </a:r>
            <a:r>
              <a:rPr lang="en-US" altLang="ko-KR" dirty="0" smtClean="0"/>
              <a:t>+</a:t>
            </a:r>
            <a:r>
              <a:rPr lang="ko-KR" altLang="en-US" dirty="0" smtClean="0"/>
              <a:t>조작된 이미지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2100" b="1" dirty="0" err="1" smtClean="0">
                <a:hlinkClick r:id="rId4"/>
              </a:rPr>
              <a:t>세바시</a:t>
            </a:r>
            <a:r>
              <a:rPr lang="ko-KR" altLang="en-US" sz="2100" dirty="0" smtClean="0">
                <a:hlinkClick r:id="rId4"/>
              </a:rPr>
              <a:t> </a:t>
            </a:r>
            <a:r>
              <a:rPr lang="en-US" altLang="ko-KR" sz="2100" dirty="0" smtClean="0">
                <a:hlinkClick r:id="rId4"/>
              </a:rPr>
              <a:t>158</a:t>
            </a:r>
            <a:r>
              <a:rPr lang="ko-KR" altLang="en-US" sz="2100" dirty="0" smtClean="0">
                <a:hlinkClick r:id="rId4"/>
              </a:rPr>
              <a:t>회 당신의 가치를 높이는 이미지 설계 전략 </a:t>
            </a:r>
            <a:r>
              <a:rPr lang="en-US" altLang="ko-KR" sz="2100" dirty="0" smtClean="0">
                <a:hlinkClick r:id="rId4"/>
              </a:rPr>
              <a:t>@</a:t>
            </a:r>
            <a:r>
              <a:rPr lang="ko-KR" altLang="en-US" sz="2100" dirty="0" smtClean="0">
                <a:hlinkClick r:id="rId4"/>
              </a:rPr>
              <a:t>윤혜미 </a:t>
            </a:r>
            <a:r>
              <a:rPr lang="en-US" altLang="ko-KR" sz="2100" b="1" dirty="0" smtClean="0">
                <a:hlinkClick r:id="rId4"/>
              </a:rPr>
              <a:t>...</a:t>
            </a:r>
            <a:r>
              <a:rPr lang="ko-KR" altLang="en-US" sz="2100" dirty="0" smtClean="0"/>
              <a:t> </a:t>
            </a:r>
            <a:endParaRPr lang="en-US" altLang="ko-KR" sz="2100" dirty="0" smtClean="0"/>
          </a:p>
          <a:p>
            <a:endParaRPr lang="en-US" altLang="ko-KR" sz="2100" dirty="0" smtClean="0"/>
          </a:p>
          <a:p>
            <a:r>
              <a:rPr lang="en-US" altLang="ko-KR" sz="2100" b="1" dirty="0" smtClean="0">
                <a:hlinkClick r:id="rId5"/>
              </a:rPr>
              <a:t>Max Weber</a:t>
            </a:r>
            <a:r>
              <a:rPr lang="en-US" altLang="ko-KR" sz="2100" dirty="0" smtClean="0">
                <a:hlinkClick r:id="rId5"/>
              </a:rPr>
              <a:t> (Stanford Encyclopedia of Philosophy)</a:t>
            </a:r>
            <a:r>
              <a:rPr lang="en-US" altLang="ko-KR" sz="2100" dirty="0" smtClean="0"/>
              <a:t> </a:t>
            </a:r>
            <a:endParaRPr lang="en-US" altLang="ko-KR" sz="2100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막스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베버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카리스마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 smtClean="0"/>
              <a:t>리더쉽</a:t>
            </a:r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세상을 바꾸는 시간</a:t>
            </a:r>
            <a:r>
              <a:rPr lang="en-US" altLang="ko-KR" dirty="0" smtClean="0">
                <a:hlinkClick r:id="rId3"/>
              </a:rPr>
              <a:t>, 15</a:t>
            </a:r>
            <a:r>
              <a:rPr lang="ko-KR" altLang="en-US" dirty="0" smtClean="0">
                <a:hlinkClick r:id="rId3"/>
              </a:rPr>
              <a:t>분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b="1" dirty="0" err="1" smtClean="0">
                <a:hlinkClick r:id="rId3"/>
              </a:rPr>
              <a:t>세바시</a:t>
            </a:r>
            <a:r>
              <a:rPr lang="en-US" altLang="ko-KR" b="1" dirty="0" smtClean="0">
                <a:hlinkClick r:id="rId3"/>
              </a:rPr>
              <a:t>15</a:t>
            </a:r>
            <a:r>
              <a:rPr lang="ko-KR" altLang="en-US" b="1" dirty="0" smtClean="0">
                <a:hlinkClick r:id="rId3"/>
              </a:rPr>
              <a:t>분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2</a:t>
            </a:r>
            <a:r>
              <a:rPr lang="ko-KR" altLang="en-US" dirty="0" smtClean="0">
                <a:hlinkClick r:id="rId3"/>
              </a:rPr>
              <a:t>회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우리아이를 미래형 인재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   올바른 방향</a:t>
            </a:r>
            <a:r>
              <a:rPr lang="en-US" altLang="ko-KR" dirty="0" smtClean="0"/>
              <a:t>,</a:t>
            </a:r>
            <a:r>
              <a:rPr lang="ko-KR" altLang="en-US" dirty="0" smtClean="0"/>
              <a:t>목적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과정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  전문가</a:t>
            </a:r>
            <a:r>
              <a:rPr lang="en-US" altLang="ko-KR" dirty="0" smtClean="0"/>
              <a:t>(</a:t>
            </a:r>
            <a:r>
              <a:rPr lang="ko-KR" altLang="en-US" dirty="0" smtClean="0"/>
              <a:t>수혜자</a:t>
            </a:r>
            <a:r>
              <a:rPr lang="en-US" altLang="ko-KR" dirty="0" smtClean="0"/>
              <a:t>?)</a:t>
            </a:r>
            <a:r>
              <a:rPr lang="ko-KR" altLang="en-US" dirty="0" smtClean="0"/>
              <a:t> 집단의 자유로운 대화와 비판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  개방적 융통성 가치관</a:t>
            </a:r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세상을 바꾸는 시간</a:t>
            </a:r>
            <a:r>
              <a:rPr lang="en-US" altLang="ko-KR" dirty="0" smtClean="0">
                <a:hlinkClick r:id="rId4"/>
              </a:rPr>
              <a:t>, 15</a:t>
            </a:r>
            <a:r>
              <a:rPr lang="ko-KR" altLang="en-US" dirty="0" smtClean="0">
                <a:hlinkClick r:id="rId4"/>
              </a:rPr>
              <a:t>분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b="1" dirty="0" err="1" smtClean="0">
                <a:hlinkClick r:id="rId4"/>
              </a:rPr>
              <a:t>세바시</a:t>
            </a:r>
            <a:r>
              <a:rPr lang="ko-KR" altLang="en-US" b="1" dirty="0" smtClean="0">
                <a:hlinkClick r:id="rId4"/>
              </a:rPr>
              <a:t> </a:t>
            </a:r>
            <a:r>
              <a:rPr lang="en-US" altLang="ko-KR" b="1" dirty="0" smtClean="0">
                <a:hlinkClick r:id="rId4"/>
              </a:rPr>
              <a:t>15</a:t>
            </a:r>
            <a:r>
              <a:rPr lang="ko-KR" altLang="en-US" b="1" dirty="0" smtClean="0">
                <a:hlinkClick r:id="rId4"/>
              </a:rPr>
              <a:t>분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38</a:t>
            </a:r>
            <a:r>
              <a:rPr lang="ko-KR" altLang="en-US" dirty="0" smtClean="0">
                <a:hlinkClick r:id="rId4"/>
              </a:rPr>
              <a:t>회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상처와 열등감으로부터 </a:t>
            </a:r>
            <a:r>
              <a:rPr lang="en-US" altLang="ko-KR" b="1" dirty="0" smtClean="0">
                <a:hlinkClick r:id="rId4"/>
              </a:rPr>
              <a:t>...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추가</a:t>
            </a:r>
            <a:r>
              <a:rPr lang="ko-KR" altLang="en-US" dirty="0" smtClean="0"/>
              <a:t> 클릭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>
                <a:hlinkClick r:id="rId3"/>
              </a:rPr>
              <a:t>철학자이야기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err="1" smtClean="0">
                <a:hlinkClick r:id="rId3"/>
              </a:rPr>
              <a:t>데리다가</a:t>
            </a:r>
            <a:r>
              <a:rPr lang="ko-KR" altLang="en-US" dirty="0" smtClean="0">
                <a:hlinkClick r:id="rId3"/>
              </a:rPr>
              <a:t> 들려주는 해체 이야기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세상을 바꾸는 </a:t>
            </a:r>
            <a:r>
              <a:rPr lang="ko-KR" altLang="en-US" b="1" dirty="0" smtClean="0">
                <a:hlinkClick r:id="rId4"/>
              </a:rPr>
              <a:t>시간</a:t>
            </a:r>
            <a:r>
              <a:rPr lang="en-US" altLang="ko-KR" dirty="0" smtClean="0">
                <a:hlinkClick r:id="rId4"/>
              </a:rPr>
              <a:t>, 15</a:t>
            </a:r>
            <a:r>
              <a:rPr lang="ko-KR" altLang="en-US" dirty="0" smtClean="0">
                <a:hlinkClick r:id="rId4"/>
              </a:rPr>
              <a:t>분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b="1" dirty="0" err="1" smtClean="0">
                <a:hlinkClick r:id="rId4"/>
              </a:rPr>
              <a:t>세바시</a:t>
            </a:r>
            <a:r>
              <a:rPr lang="en-US" altLang="ko-KR" b="1" dirty="0" smtClean="0">
                <a:hlinkClick r:id="rId4"/>
              </a:rPr>
              <a:t>15</a:t>
            </a:r>
            <a:r>
              <a:rPr lang="ko-KR" altLang="en-US" b="1" dirty="0" smtClean="0">
                <a:hlinkClick r:id="rId4"/>
              </a:rPr>
              <a:t>분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8</a:t>
            </a:r>
            <a:r>
              <a:rPr lang="ko-KR" altLang="en-US" dirty="0" smtClean="0">
                <a:hlinkClick r:id="rId4"/>
              </a:rPr>
              <a:t>회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창의성은 </a:t>
            </a:r>
            <a:r>
              <a:rPr lang="en-US" altLang="ko-KR" b="1" dirty="0" smtClean="0">
                <a:hlinkClick r:id="rId4"/>
              </a:rPr>
              <a:t>...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수사학의 저자 키케로</a:t>
            </a:r>
            <a:r>
              <a:rPr lang="en-US" altLang="ko-KR" dirty="0" smtClean="0">
                <a:hlinkClick r:id="rId5"/>
              </a:rPr>
              <a:t>.</a:t>
            </a:r>
            <a:r>
              <a:rPr lang="en-US" altLang="ko-KR" dirty="0" err="1" smtClean="0">
                <a:hlinkClick r:id="rId5"/>
              </a:rPr>
              <a:t>wmv</a:t>
            </a:r>
            <a:r>
              <a:rPr lang="en-US" altLang="ko-KR" dirty="0" smtClean="0">
                <a:hlinkClick r:id="rId5"/>
              </a:rPr>
              <a:t> 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6"/>
              </a:rPr>
              <a:t>사마천의</a:t>
            </a:r>
            <a:r>
              <a:rPr lang="ko-KR" altLang="en-US" dirty="0" smtClean="0">
                <a:hlinkClick r:id="rId6"/>
              </a:rPr>
              <a:t> 사기는 어떻게 쓰여졌나</a:t>
            </a:r>
            <a:r>
              <a:rPr lang="en-US" altLang="ko-KR" dirty="0" smtClean="0">
                <a:hlinkClick r:id="rId6"/>
              </a:rPr>
              <a:t>.</a:t>
            </a:r>
            <a:r>
              <a:rPr lang="en-US" altLang="ko-KR" dirty="0" err="1" smtClean="0">
                <a:hlinkClick r:id="rId6"/>
              </a:rPr>
              <a:t>wmv</a:t>
            </a:r>
            <a:r>
              <a:rPr lang="en-US" altLang="ko-KR" dirty="0" smtClean="0">
                <a:hlinkClick r:id="rId6"/>
              </a:rPr>
              <a:t> 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칼 </a:t>
            </a:r>
            <a:r>
              <a:rPr lang="ko-KR" altLang="en-US" dirty="0" err="1" smtClean="0">
                <a:hlinkClick r:id="rId7"/>
              </a:rPr>
              <a:t>포퍼의</a:t>
            </a:r>
            <a:r>
              <a:rPr lang="ko-KR" altLang="en-US" dirty="0" smtClean="0">
                <a:hlinkClick r:id="rId7"/>
              </a:rPr>
              <a:t> </a:t>
            </a:r>
            <a:r>
              <a:rPr lang="ko-KR" altLang="en-US" dirty="0" err="1" smtClean="0">
                <a:hlinkClick r:id="rId7"/>
              </a:rPr>
              <a:t>열린사회와</a:t>
            </a:r>
            <a:r>
              <a:rPr lang="ko-KR" altLang="en-US" dirty="0" smtClean="0">
                <a:hlinkClick r:id="rId7"/>
              </a:rPr>
              <a:t> 그 적들</a:t>
            </a:r>
            <a:r>
              <a:rPr lang="en-US" altLang="ko-KR" dirty="0" smtClean="0">
                <a:hlinkClick r:id="rId7"/>
              </a:rPr>
              <a:t>1 </a:t>
            </a:r>
            <a:r>
              <a:rPr lang="ko-KR" altLang="en-US" dirty="0" smtClean="0">
                <a:hlinkClick r:id="rId7"/>
              </a:rPr>
              <a:t>을 읽고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추가 클릭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dirty="0" smtClean="0">
              <a:hlinkClick r:id="rId3"/>
            </a:endParaRPr>
          </a:p>
          <a:p>
            <a:r>
              <a:rPr lang="ko-KR" altLang="en-US" dirty="0" smtClean="0">
                <a:hlinkClick r:id="rId4"/>
              </a:rPr>
              <a:t>멀티미디어 </a:t>
            </a:r>
            <a:r>
              <a:rPr lang="ko-KR" altLang="en-US" dirty="0" err="1" smtClean="0">
                <a:hlinkClick r:id="rId4"/>
              </a:rPr>
              <a:t>통섭교육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dirty="0" err="1" smtClean="0">
                <a:hlinkClick r:id="rId4"/>
              </a:rPr>
              <a:t>검색어</a:t>
            </a:r>
            <a:r>
              <a:rPr lang="en-US" altLang="ko-KR" dirty="0" smtClean="0">
                <a:hlinkClick r:id="rId4"/>
              </a:rPr>
              <a:t>(+</a:t>
            </a:r>
            <a:r>
              <a:rPr lang="ko-KR" altLang="en-US" dirty="0" smtClean="0">
                <a:hlinkClick r:id="rId4"/>
              </a:rPr>
              <a:t>사이트</a:t>
            </a:r>
            <a:r>
              <a:rPr lang="en-US" altLang="ko-KR" dirty="0" smtClean="0">
                <a:hlinkClick r:id="rId4"/>
              </a:rPr>
              <a:t>,</a:t>
            </a:r>
            <a:r>
              <a:rPr lang="ko-KR" altLang="en-US" dirty="0" smtClean="0">
                <a:hlinkClick r:id="rId4"/>
              </a:rPr>
              <a:t>수학</a:t>
            </a:r>
            <a:r>
              <a:rPr lang="en-US" altLang="ko-KR" dirty="0" smtClean="0">
                <a:hlinkClick r:id="rId4"/>
              </a:rPr>
              <a:t>,</a:t>
            </a:r>
            <a:r>
              <a:rPr lang="ko-KR" altLang="en-US" dirty="0" smtClean="0">
                <a:hlinkClick r:id="rId4"/>
              </a:rPr>
              <a:t>과학</a:t>
            </a:r>
            <a:r>
              <a:rPr lang="en-US" altLang="ko-KR" dirty="0" smtClean="0">
                <a:hlinkClick r:id="rId4"/>
              </a:rPr>
              <a:t>,</a:t>
            </a:r>
            <a:r>
              <a:rPr lang="ko-KR" altLang="en-US" dirty="0" err="1" smtClean="0">
                <a:hlinkClick r:id="rId4"/>
              </a:rPr>
              <a:t>공부책</a:t>
            </a:r>
            <a:r>
              <a:rPr lang="en-US" altLang="ko-KR" dirty="0" smtClean="0">
                <a:hlinkClick r:id="rId4"/>
              </a:rPr>
              <a:t>)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ko-KR" altLang="en-US" dirty="0" smtClean="0">
                <a:hlinkClick r:id="rId5"/>
              </a:rPr>
              <a:t>세상을 바꾸는 시간</a:t>
            </a:r>
            <a:r>
              <a:rPr lang="en-US" altLang="ko-KR" dirty="0" smtClean="0">
                <a:hlinkClick r:id="rId5"/>
              </a:rPr>
              <a:t>, </a:t>
            </a:r>
            <a:r>
              <a:rPr lang="en-US" altLang="ko-KR" b="1" dirty="0" smtClean="0">
                <a:hlinkClick r:id="rId5"/>
              </a:rPr>
              <a:t>15</a:t>
            </a:r>
            <a:r>
              <a:rPr lang="ko-KR" altLang="en-US" b="1" dirty="0" smtClean="0">
                <a:hlinkClick r:id="rId5"/>
              </a:rPr>
              <a:t>분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ko-KR" altLang="en-US" b="1" dirty="0" err="1" smtClean="0">
                <a:hlinkClick r:id="rId6"/>
              </a:rPr>
              <a:t>세바시</a:t>
            </a:r>
            <a:r>
              <a:rPr lang="en-US" altLang="ko-KR" b="1" dirty="0" smtClean="0">
                <a:hlinkClick r:id="rId6"/>
              </a:rPr>
              <a:t>15</a:t>
            </a:r>
            <a:r>
              <a:rPr lang="ko-KR" altLang="en-US" b="1" dirty="0" smtClean="0">
                <a:hlinkClick r:id="rId6"/>
              </a:rPr>
              <a:t>분</a:t>
            </a:r>
            <a:r>
              <a:rPr lang="en-US" altLang="ko-KR" b="1" dirty="0" smtClean="0">
                <a:hlinkClick r:id="rId6"/>
              </a:rPr>
              <a:t>(</a:t>
            </a:r>
            <a:r>
              <a:rPr lang="ko-KR" altLang="en-US" b="1" dirty="0" err="1" smtClean="0">
                <a:hlinkClick r:id="rId6"/>
              </a:rPr>
              <a:t>트라우마</a:t>
            </a:r>
            <a:r>
              <a:rPr lang="en-US" altLang="ko-KR" b="1" dirty="0" smtClean="0">
                <a:hlinkClick r:id="rId6"/>
              </a:rPr>
              <a:t>)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dirty="0" err="1" smtClean="0">
                <a:hlinkClick r:id="rId6"/>
              </a:rPr>
              <a:t>Daum</a:t>
            </a:r>
            <a:r>
              <a:rPr lang="en-US" altLang="ko-KR" dirty="0" smtClean="0">
                <a:hlinkClick r:id="rId6"/>
              </a:rPr>
              <a:t> </a:t>
            </a:r>
            <a:r>
              <a:rPr lang="en-US" altLang="ko-KR" dirty="0" err="1" smtClean="0">
                <a:hlinkClick r:id="rId6"/>
              </a:rPr>
              <a:t>tv</a:t>
            </a:r>
            <a:r>
              <a:rPr lang="ko-KR" altLang="en-US" dirty="0" err="1" smtClean="0">
                <a:hlinkClick r:id="rId6"/>
              </a:rPr>
              <a:t>팟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ko-KR" altLang="en-US" dirty="0" smtClean="0">
                <a:hlinkClick r:id="rId7"/>
              </a:rPr>
              <a:t>마키아벨리의 꿈 이야기</a:t>
            </a:r>
            <a:r>
              <a:rPr lang="en-US" altLang="ko-KR" dirty="0" smtClean="0">
                <a:hlinkClick r:id="rId7"/>
              </a:rPr>
              <a:t>.</a:t>
            </a:r>
            <a:r>
              <a:rPr lang="en-US" altLang="ko-KR" dirty="0" err="1" smtClean="0">
                <a:hlinkClick r:id="rId7"/>
              </a:rPr>
              <a:t>wmv</a:t>
            </a:r>
            <a:r>
              <a:rPr lang="en-US" altLang="ko-KR" dirty="0" smtClean="0">
                <a:hlinkClick r:id="rId7"/>
              </a:rPr>
              <a:t> - </a:t>
            </a:r>
            <a:r>
              <a:rPr lang="en-US" altLang="ko-KR" b="1" dirty="0" smtClean="0">
                <a:hlinkClick r:id="rId7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시민학교</a:t>
            </a:r>
            <a:r>
              <a:rPr lang="en-US" altLang="ko-KR" dirty="0" smtClean="0">
                <a:hlinkClick r:id="rId3"/>
              </a:rPr>
              <a:t>] ⑤</a:t>
            </a:r>
            <a:r>
              <a:rPr lang="ko-KR" altLang="en-US" dirty="0" smtClean="0">
                <a:hlinkClick r:id="rId3"/>
              </a:rPr>
              <a:t>현실과 가상세계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어디가 진짜인가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소크라테스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지혜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칸트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순수이성비판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자만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기만</a:t>
            </a:r>
            <a:r>
              <a:rPr lang="en-US" altLang="ko-KR" dirty="0" smtClean="0"/>
              <a:t>)</a:t>
            </a:r>
            <a:r>
              <a:rPr lang="ko-KR" altLang="en-US" dirty="0" smtClean="0"/>
              <a:t>하는 이성이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전지전능하여  권한 초월 행사하는가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>
                <a:hlinkClick r:id="rId3"/>
              </a:rPr>
              <a:t>철학자이야기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b="1" dirty="0" smtClean="0">
                <a:hlinkClick r:id="rId3"/>
              </a:rPr>
              <a:t>칸트</a:t>
            </a:r>
            <a:r>
              <a:rPr lang="ko-KR" altLang="en-US" dirty="0" smtClean="0">
                <a:hlinkClick r:id="rId3"/>
              </a:rPr>
              <a:t>가 들려주는 </a:t>
            </a:r>
            <a:r>
              <a:rPr lang="ko-KR" altLang="en-US" b="1" dirty="0" smtClean="0">
                <a:hlinkClick r:id="rId3"/>
              </a:rPr>
              <a:t>순수이성비판</a:t>
            </a:r>
            <a:r>
              <a:rPr lang="ko-KR" altLang="en-US" dirty="0" smtClean="0">
                <a:hlinkClick r:id="rId3"/>
              </a:rPr>
              <a:t> 이야기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눈에 보이는  것</a:t>
            </a:r>
            <a:r>
              <a:rPr lang="en-US" altLang="ko-KR" dirty="0" smtClean="0"/>
              <a:t>(</a:t>
            </a:r>
            <a:r>
              <a:rPr lang="ko-KR" altLang="en-US" dirty="0" smtClean="0"/>
              <a:t>만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진짜인가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안다는 것은</a:t>
            </a:r>
            <a:r>
              <a:rPr lang="en-US" altLang="ko-KR" dirty="0" smtClean="0"/>
              <a:t>?&lt;&lt;</a:t>
            </a:r>
            <a:r>
              <a:rPr lang="ko-KR" altLang="en-US" dirty="0" smtClean="0"/>
              <a:t> 직접 보거나 상상할 수 있는 것</a:t>
            </a:r>
            <a:r>
              <a:rPr lang="en-US" altLang="ko-KR" dirty="0" smtClean="0"/>
              <a:t>!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수학적 </a:t>
            </a:r>
            <a:r>
              <a:rPr lang="en-US" altLang="ko-KR" dirty="0" smtClean="0"/>
              <a:t>(</a:t>
            </a:r>
            <a:r>
              <a:rPr lang="ko-KR" altLang="en-US" dirty="0" smtClean="0"/>
              <a:t>스키마적</a:t>
            </a:r>
            <a:r>
              <a:rPr lang="en-US" altLang="ko-KR" dirty="0" smtClean="0"/>
              <a:t>)</a:t>
            </a:r>
            <a:r>
              <a:rPr lang="ko-KR" altLang="en-US" dirty="0" smtClean="0"/>
              <a:t> 수식처리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해야 하일</a:t>
            </a:r>
            <a:r>
              <a:rPr lang="en-US" altLang="ko-KR" dirty="0" smtClean="0"/>
              <a:t>/</a:t>
            </a:r>
            <a:r>
              <a:rPr lang="ko-KR" altLang="en-US" dirty="0" smtClean="0"/>
              <a:t>해서는 안될 일 뚜렷이 구분하기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반대논증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칸트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순수이성비판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이념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좀 더  나은 편리한</a:t>
            </a:r>
            <a:r>
              <a:rPr lang="en-US" altLang="ko-KR" dirty="0" smtClean="0"/>
              <a:t>  </a:t>
            </a:r>
            <a:r>
              <a:rPr lang="ko-KR" altLang="en-US" dirty="0" smtClean="0"/>
              <a:t>삶 추구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        실제로  존재하지 않는 것</a:t>
            </a:r>
            <a:r>
              <a:rPr lang="en-US" altLang="ko-KR" dirty="0" smtClean="0"/>
              <a:t>(</a:t>
            </a:r>
            <a:r>
              <a:rPr lang="ko-KR" altLang="en-US" dirty="0" smtClean="0"/>
              <a:t>무형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에너지</a:t>
            </a:r>
            <a:r>
              <a:rPr lang="en-US" altLang="ko-KR" dirty="0" smtClean="0"/>
              <a:t>?)</a:t>
            </a:r>
            <a:r>
              <a:rPr lang="ko-KR" altLang="en-US" dirty="0" smtClean="0"/>
              <a:t>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        실제로  존재하는 것</a:t>
            </a:r>
            <a:r>
              <a:rPr lang="en-US" altLang="ko-KR" dirty="0" smtClean="0"/>
              <a:t>(</a:t>
            </a:r>
            <a:r>
              <a:rPr lang="ko-KR" altLang="en-US" dirty="0" smtClean="0"/>
              <a:t>유형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물질</a:t>
            </a:r>
            <a:r>
              <a:rPr lang="en-US" altLang="ko-KR" dirty="0" smtClean="0"/>
              <a:t>)</a:t>
            </a:r>
            <a:r>
              <a:rPr lang="ko-KR" altLang="en-US" dirty="0" smtClean="0"/>
              <a:t>보다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        훨씬 더 중요</a:t>
            </a:r>
            <a:r>
              <a:rPr lang="en-US" altLang="ko-KR" dirty="0" smtClean="0"/>
              <a:t>!!!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철학자이야기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b="1" dirty="0" smtClean="0">
                <a:hlinkClick r:id="rId3"/>
              </a:rPr>
              <a:t>칸트</a:t>
            </a:r>
            <a:r>
              <a:rPr lang="ko-KR" altLang="en-US" dirty="0" smtClean="0">
                <a:hlinkClick r:id="rId3"/>
              </a:rPr>
              <a:t>가 들려주는 </a:t>
            </a:r>
            <a:r>
              <a:rPr lang="ko-KR" altLang="en-US" b="1" dirty="0" smtClean="0">
                <a:hlinkClick r:id="rId3"/>
              </a:rPr>
              <a:t>순수이성비판</a:t>
            </a:r>
            <a:r>
              <a:rPr lang="ko-KR" altLang="en-US" dirty="0" smtClean="0">
                <a:hlinkClick r:id="rId3"/>
              </a:rPr>
              <a:t> 이야기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칸트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순수이성비판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실제로  </a:t>
            </a:r>
            <a:r>
              <a:rPr lang="ko-KR" altLang="en-US" dirty="0" smtClean="0"/>
              <a:t>존재하는데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인간의 눈에  안 보이는 </a:t>
            </a:r>
            <a:r>
              <a:rPr lang="ko-KR" altLang="en-US" dirty="0" smtClean="0"/>
              <a:t>것은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en-US" altLang="ko-KR" sz="2200" dirty="0" smtClean="0">
                <a:hlinkClick r:id="rId3"/>
              </a:rPr>
              <a:t>[</a:t>
            </a:r>
            <a:r>
              <a:rPr lang="ko-KR" altLang="en-US" sz="2200" b="1" dirty="0" err="1" smtClean="0">
                <a:hlinkClick r:id="rId3"/>
              </a:rPr>
              <a:t>세바시</a:t>
            </a:r>
            <a:r>
              <a:rPr lang="en-US" altLang="ko-KR" sz="2200" dirty="0" smtClean="0">
                <a:hlinkClick r:id="rId3"/>
              </a:rPr>
              <a:t>15</a:t>
            </a:r>
            <a:r>
              <a:rPr lang="ko-KR" altLang="en-US" sz="2200" dirty="0" smtClean="0">
                <a:hlinkClick r:id="rId3"/>
              </a:rPr>
              <a:t>분</a:t>
            </a:r>
            <a:r>
              <a:rPr lang="en-US" altLang="ko-KR" sz="2200" dirty="0" smtClean="0">
                <a:hlinkClick r:id="rId3"/>
              </a:rPr>
              <a:t>] '</a:t>
            </a:r>
            <a:r>
              <a:rPr lang="ko-KR" altLang="en-US" sz="2200" dirty="0" smtClean="0">
                <a:hlinkClick r:id="rId3"/>
              </a:rPr>
              <a:t>미</a:t>
            </a:r>
            <a:r>
              <a:rPr lang="en-US" altLang="ko-KR" sz="2200" dirty="0" smtClean="0">
                <a:hlinkClick r:id="rId3"/>
              </a:rPr>
              <a:t>(</a:t>
            </a:r>
            <a:r>
              <a:rPr lang="ko-KR" altLang="en-US" sz="2200" dirty="0" smtClean="0">
                <a:hlinkClick r:id="rId3"/>
              </a:rPr>
              <a:t>美</a:t>
            </a:r>
            <a:r>
              <a:rPr lang="en-US" altLang="ko-KR" sz="2200" dirty="0" smtClean="0">
                <a:hlinkClick r:id="rId3"/>
              </a:rPr>
              <a:t>)' </a:t>
            </a:r>
            <a:r>
              <a:rPr lang="ko-KR" altLang="en-US" sz="2200" dirty="0" smtClean="0">
                <a:hlinkClick r:id="rId3"/>
              </a:rPr>
              <a:t>생물과 </a:t>
            </a:r>
            <a:r>
              <a:rPr lang="en-US" altLang="ko-KR" sz="2200" dirty="0" smtClean="0">
                <a:hlinkClick r:id="rId3"/>
              </a:rPr>
              <a:t>'</a:t>
            </a:r>
            <a:r>
              <a:rPr lang="ko-KR" altLang="en-US" sz="2200" dirty="0" smtClean="0">
                <a:hlinkClick r:id="rId3"/>
              </a:rPr>
              <a:t>미</a:t>
            </a:r>
            <a:r>
              <a:rPr lang="en-US" altLang="ko-KR" sz="2200" dirty="0" smtClean="0">
                <a:hlinkClick r:id="rId3"/>
              </a:rPr>
              <a:t>(</a:t>
            </a:r>
            <a:r>
              <a:rPr lang="ko-KR" altLang="en-US" sz="2200" dirty="0" smtClean="0">
                <a:hlinkClick r:id="rId3"/>
              </a:rPr>
              <a:t>微</a:t>
            </a:r>
            <a:r>
              <a:rPr lang="en-US" altLang="ko-KR" sz="2200" dirty="0" smtClean="0">
                <a:hlinkClick r:id="rId3"/>
              </a:rPr>
              <a:t>)' </a:t>
            </a:r>
            <a:r>
              <a:rPr lang="ko-KR" altLang="en-US" sz="2200" dirty="0" smtClean="0">
                <a:hlinkClick r:id="rId3"/>
              </a:rPr>
              <a:t>생물 사이에서 </a:t>
            </a:r>
            <a:r>
              <a:rPr lang="en-US" altLang="ko-KR" sz="2200" b="1" dirty="0" smtClean="0">
                <a:hlinkClick r:id="rId3"/>
              </a:rPr>
              <a:t>...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en-US" altLang="ko-KR" sz="2200" dirty="0" err="1" smtClean="0">
                <a:hlinkClick r:id="rId3"/>
              </a:rPr>
              <a:t>Daum</a:t>
            </a:r>
            <a:r>
              <a:rPr lang="en-US" altLang="ko-KR" sz="2200" dirty="0" smtClean="0">
                <a:hlinkClick r:id="rId3"/>
              </a:rPr>
              <a:t> </a:t>
            </a:r>
            <a:r>
              <a:rPr lang="en-US" altLang="ko-KR" sz="2200" dirty="0" err="1" smtClean="0">
                <a:hlinkClick r:id="rId3"/>
              </a:rPr>
              <a:t>tv</a:t>
            </a:r>
            <a:r>
              <a:rPr lang="ko-KR" altLang="en-US" sz="2200" dirty="0" err="1" smtClean="0">
                <a:hlinkClick r:id="rId3"/>
              </a:rPr>
              <a:t>팟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ko-KR" altLang="en-US" sz="2200" dirty="0" smtClean="0">
                <a:hlinkClick r:id="rId4"/>
              </a:rPr>
              <a:t>세상을 바꾸는 시간</a:t>
            </a:r>
            <a:r>
              <a:rPr lang="en-US" altLang="ko-KR" sz="2200" dirty="0" smtClean="0">
                <a:hlinkClick r:id="rId4"/>
              </a:rPr>
              <a:t>, </a:t>
            </a:r>
            <a:r>
              <a:rPr lang="en-US" altLang="ko-KR" sz="2200" b="1" dirty="0" smtClean="0">
                <a:hlinkClick r:id="rId4"/>
              </a:rPr>
              <a:t>15</a:t>
            </a:r>
            <a:r>
              <a:rPr lang="ko-KR" altLang="en-US" sz="2200" b="1" dirty="0" smtClean="0">
                <a:hlinkClick r:id="rId4"/>
              </a:rPr>
              <a:t>분</a:t>
            </a:r>
            <a:r>
              <a:rPr lang="ko-KR" altLang="en-US" sz="2200" dirty="0" smtClean="0">
                <a:hlinkClick r:id="rId4"/>
              </a:rPr>
              <a:t> </a:t>
            </a:r>
            <a:r>
              <a:rPr lang="en-US" altLang="ko-KR" sz="2200" dirty="0" smtClean="0">
                <a:hlinkClick r:id="rId4"/>
              </a:rPr>
              <a:t>- </a:t>
            </a:r>
            <a:r>
              <a:rPr lang="ko-KR" altLang="en-US" sz="2200" b="1" dirty="0" err="1" smtClean="0">
                <a:hlinkClick r:id="rId4"/>
              </a:rPr>
              <a:t>세바시</a:t>
            </a:r>
            <a:r>
              <a:rPr lang="ko-KR" altLang="en-US" sz="2200" dirty="0" smtClean="0">
                <a:hlinkClick r:id="rId4"/>
              </a:rPr>
              <a:t> </a:t>
            </a:r>
            <a:r>
              <a:rPr lang="en-US" altLang="ko-KR" sz="2200" dirty="0" smtClean="0">
                <a:hlinkClick r:id="rId4"/>
              </a:rPr>
              <a:t>161</a:t>
            </a:r>
            <a:r>
              <a:rPr lang="ko-KR" altLang="en-US" sz="2200" dirty="0" smtClean="0">
                <a:hlinkClick r:id="rId4"/>
              </a:rPr>
              <a:t>회 </a:t>
            </a:r>
            <a:r>
              <a:rPr lang="en-US" altLang="ko-KR" sz="2200" dirty="0" smtClean="0">
                <a:hlinkClick r:id="rId4"/>
              </a:rPr>
              <a:t>'</a:t>
            </a:r>
            <a:r>
              <a:rPr lang="ko-KR" altLang="en-US" sz="2200" b="1" dirty="0" smtClean="0">
                <a:hlinkClick r:id="rId4"/>
              </a:rPr>
              <a:t>미</a:t>
            </a:r>
            <a:r>
              <a:rPr lang="en-US" altLang="ko-KR" sz="2200" dirty="0" smtClean="0">
                <a:hlinkClick r:id="rId4"/>
              </a:rPr>
              <a:t>(</a:t>
            </a:r>
            <a:r>
              <a:rPr lang="ko-KR" altLang="en-US" sz="2200" b="1" dirty="0" smtClean="0">
                <a:hlinkClick r:id="rId4"/>
              </a:rPr>
              <a:t>美</a:t>
            </a:r>
            <a:r>
              <a:rPr lang="en-US" altLang="ko-KR" sz="2200" dirty="0" smtClean="0">
                <a:hlinkClick r:id="rId4"/>
              </a:rPr>
              <a:t>)' </a:t>
            </a:r>
            <a:r>
              <a:rPr lang="ko-KR" altLang="en-US" sz="2200" b="1" dirty="0" smtClean="0">
                <a:hlinkClick r:id="rId4"/>
              </a:rPr>
              <a:t>생물과</a:t>
            </a:r>
            <a:r>
              <a:rPr lang="ko-KR" altLang="en-US" sz="2200" dirty="0" smtClean="0">
                <a:hlinkClick r:id="rId4"/>
              </a:rPr>
              <a:t> </a:t>
            </a:r>
            <a:r>
              <a:rPr lang="en-US" altLang="ko-KR" sz="2200" dirty="0" smtClean="0">
                <a:hlinkClick r:id="rId4"/>
              </a:rPr>
              <a:t>'</a:t>
            </a:r>
            <a:r>
              <a:rPr lang="ko-KR" altLang="en-US" sz="2200" b="1" dirty="0" smtClean="0">
                <a:hlinkClick r:id="rId4"/>
              </a:rPr>
              <a:t>미</a:t>
            </a:r>
            <a:r>
              <a:rPr lang="en-US" altLang="ko-KR" sz="2200" dirty="0" smtClean="0">
                <a:hlinkClick r:id="rId4"/>
              </a:rPr>
              <a:t>(</a:t>
            </a:r>
            <a:r>
              <a:rPr lang="ko-KR" altLang="en-US" sz="2200" b="1" dirty="0" smtClean="0">
                <a:hlinkClick r:id="rId4"/>
              </a:rPr>
              <a:t>微</a:t>
            </a:r>
            <a:r>
              <a:rPr lang="en-US" altLang="ko-KR" sz="2200" dirty="0" smtClean="0">
                <a:hlinkClick r:id="rId4"/>
              </a:rPr>
              <a:t>)' </a:t>
            </a:r>
            <a:r>
              <a:rPr lang="ko-KR" altLang="en-US" sz="2200" b="1" dirty="0" smtClean="0">
                <a:hlinkClick r:id="rId4"/>
              </a:rPr>
              <a:t>생물</a:t>
            </a:r>
            <a:r>
              <a:rPr lang="ko-KR" altLang="en-US" sz="2200" dirty="0" smtClean="0">
                <a:hlinkClick r:id="rId4"/>
              </a:rPr>
              <a:t> 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ko-KR" altLang="en-US" sz="2200" dirty="0" smtClean="0">
                <a:hlinkClick r:id="rId5"/>
              </a:rPr>
              <a:t>철학자이야기 </a:t>
            </a:r>
            <a:r>
              <a:rPr lang="en-US" altLang="ko-KR" sz="2200" dirty="0" smtClean="0">
                <a:hlinkClick r:id="rId5"/>
              </a:rPr>
              <a:t>- </a:t>
            </a:r>
            <a:r>
              <a:rPr lang="ko-KR" altLang="en-US" sz="2200" b="1" dirty="0" smtClean="0">
                <a:hlinkClick r:id="rId5"/>
              </a:rPr>
              <a:t>칸트</a:t>
            </a:r>
            <a:r>
              <a:rPr lang="ko-KR" altLang="en-US" sz="2200" dirty="0" smtClean="0">
                <a:hlinkClick r:id="rId5"/>
              </a:rPr>
              <a:t>가 들려주는 </a:t>
            </a:r>
            <a:r>
              <a:rPr lang="ko-KR" altLang="en-US" sz="2200" b="1" dirty="0" smtClean="0">
                <a:hlinkClick r:id="rId5"/>
              </a:rPr>
              <a:t>순수이성비판</a:t>
            </a:r>
            <a:r>
              <a:rPr lang="ko-KR" altLang="en-US" sz="2200" dirty="0" smtClean="0">
                <a:hlinkClick r:id="rId5"/>
              </a:rPr>
              <a:t> 이야기 </a:t>
            </a:r>
            <a:r>
              <a:rPr lang="en-US" altLang="ko-KR" sz="2200" dirty="0" smtClean="0">
                <a:hlinkClick r:id="rId5"/>
              </a:rPr>
              <a:t>- </a:t>
            </a:r>
            <a:r>
              <a:rPr lang="en-US" altLang="ko-KR" sz="2200" b="1" dirty="0" smtClean="0">
                <a:hlinkClick r:id="rId5"/>
              </a:rPr>
              <a:t>YouTube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루소 </a:t>
            </a:r>
            <a:r>
              <a:rPr lang="en-US" altLang="ko-KR" dirty="0" smtClean="0"/>
              <a:t>&lt; </a:t>
            </a:r>
            <a:r>
              <a:rPr lang="ko-KR" altLang="en-US" dirty="0" err="1" smtClean="0"/>
              <a:t>에밀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참교육</a:t>
            </a:r>
            <a:endParaRPr lang="en-US" altLang="ko-KR" dirty="0" smtClean="0"/>
          </a:p>
          <a:p>
            <a:r>
              <a:rPr lang="fr-FR" altLang="ko-KR" b="1" dirty="0" smtClean="0">
                <a:hlinkClick r:id="rId3"/>
              </a:rPr>
              <a:t>Jean Jacques Rousseau</a:t>
            </a:r>
            <a:r>
              <a:rPr lang="fr-FR" altLang="ko-KR" dirty="0" smtClean="0">
                <a:hlinkClick r:id="rId3"/>
              </a:rPr>
              <a:t> (Stanford Encyclopedia of Philosophy)</a:t>
            </a:r>
            <a:r>
              <a:rPr lang="fr-FR" altLang="ko-KR" dirty="0" smtClean="0"/>
              <a:t> </a:t>
            </a:r>
            <a:endParaRPr lang="fr-FR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때묻지 않은 인간 본성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性善</a:t>
            </a:r>
            <a:r>
              <a:rPr lang="en-US" altLang="ko-KR" dirty="0" smtClean="0"/>
              <a:t>)</a:t>
            </a:r>
            <a:r>
              <a:rPr lang="ko-KR" altLang="en-US" dirty="0" smtClean="0"/>
              <a:t> 살리는 교육</a:t>
            </a:r>
            <a:endParaRPr lang="en-US" altLang="ko-KR" dirty="0" smtClean="0"/>
          </a:p>
          <a:p>
            <a:r>
              <a:rPr lang="en-US" altLang="ko-KR" dirty="0" smtClean="0"/>
              <a:t>   &lt;</a:t>
            </a:r>
            <a:r>
              <a:rPr lang="ko-KR" altLang="en-US" dirty="0" smtClean="0"/>
              <a:t>아름다운 자연보호 보존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농업</a:t>
            </a:r>
            <a:r>
              <a:rPr lang="en-US" altLang="ko-KR" dirty="0" smtClean="0"/>
              <a:t>,</a:t>
            </a:r>
            <a:r>
              <a:rPr lang="ko-KR" altLang="en-US" dirty="0" smtClean="0"/>
              <a:t>철공</a:t>
            </a:r>
            <a:r>
              <a:rPr lang="en-US" altLang="ko-KR" dirty="0" smtClean="0"/>
              <a:t>,</a:t>
            </a:r>
            <a:r>
              <a:rPr lang="ko-KR" altLang="en-US" dirty="0" smtClean="0"/>
              <a:t>모공 노자교육 병행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반예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형식적이고 소극적인 교육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     (</a:t>
            </a:r>
            <a:r>
              <a:rPr lang="ko-KR" altLang="en-US" dirty="0" smtClean="0"/>
              <a:t>악덕 악독 악랄하게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      </a:t>
            </a:r>
            <a:r>
              <a:rPr lang="ko-KR" altLang="en-US" dirty="0" smtClean="0"/>
              <a:t>본성 어지럽히고 간섭</a:t>
            </a:r>
            <a:r>
              <a:rPr lang="en-US" altLang="ko-KR" dirty="0" smtClean="0"/>
              <a:t>,</a:t>
            </a:r>
            <a:r>
              <a:rPr lang="ko-KR" altLang="en-US" dirty="0" smtClean="0"/>
              <a:t>방해하는 교육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루소 </a:t>
            </a:r>
            <a:r>
              <a:rPr lang="en-US" altLang="ko-KR" dirty="0" smtClean="0"/>
              <a:t>&lt; </a:t>
            </a:r>
            <a:r>
              <a:rPr lang="ko-KR" altLang="en-US" dirty="0" err="1" smtClean="0"/>
              <a:t>에밀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프랑스 대주교 금서처리</a:t>
            </a:r>
            <a:r>
              <a:rPr lang="en-US" altLang="ko-KR" dirty="0" smtClean="0"/>
              <a:t>(</a:t>
            </a:r>
            <a:r>
              <a:rPr lang="ko-KR" altLang="en-US" dirty="0" smtClean="0"/>
              <a:t>루소 도피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신보다 인간의 이성적 비판 교육하기에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Jean Jacques Rousseau</a:t>
            </a:r>
            <a:r>
              <a:rPr lang="en-US" altLang="ko-KR" dirty="0" smtClean="0">
                <a:hlinkClick r:id="rId3"/>
              </a:rPr>
              <a:t>, </a:t>
            </a:r>
            <a:r>
              <a:rPr lang="en-US" altLang="ko-KR" dirty="0" smtClean="0">
                <a:hlinkClick r:id="rId3"/>
              </a:rPr>
              <a:t>1712-1778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프랑스혁명의 정신적 기초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자유</a:t>
            </a:r>
            <a:r>
              <a:rPr lang="en-US" altLang="ko-KR" dirty="0" smtClean="0"/>
              <a:t>,</a:t>
            </a:r>
            <a:r>
              <a:rPr lang="ko-KR" altLang="en-US" dirty="0" smtClean="0"/>
              <a:t>평등</a:t>
            </a:r>
            <a:r>
              <a:rPr lang="en-US" altLang="ko-KR" dirty="0" smtClean="0"/>
              <a:t>,</a:t>
            </a:r>
            <a:r>
              <a:rPr lang="ko-KR" altLang="en-US" dirty="0" smtClean="0"/>
              <a:t>박애 사회 실현</a:t>
            </a:r>
            <a:endParaRPr lang="en-US" altLang="ko-KR" dirty="0" smtClean="0"/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유럽 문명비판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학문예술론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지성적 혹은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외적 물질적 부유함 추구</a:t>
            </a:r>
            <a:r>
              <a:rPr lang="en-US" altLang="ko-KR" dirty="0" smtClean="0"/>
              <a:t>::</a:t>
            </a:r>
            <a:r>
              <a:rPr lang="ko-KR" altLang="en-US" dirty="0" smtClean="0"/>
              <a:t>화려 번지르르 피상적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  (</a:t>
            </a:r>
            <a:r>
              <a:rPr lang="ko-KR" altLang="en-US" dirty="0" smtClean="0"/>
              <a:t>권력 이기심</a:t>
            </a:r>
            <a:r>
              <a:rPr lang="en-US" altLang="ko-KR" dirty="0" smtClean="0"/>
              <a:t>,</a:t>
            </a:r>
            <a:r>
              <a:rPr lang="ko-KR" altLang="en-US" dirty="0" smtClean="0"/>
              <a:t>오만</a:t>
            </a:r>
            <a:r>
              <a:rPr lang="en-US" altLang="ko-KR" dirty="0" smtClean="0"/>
              <a:t>,</a:t>
            </a:r>
            <a:r>
              <a:rPr lang="ko-KR" altLang="en-US" dirty="0" smtClean="0"/>
              <a:t>허영심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도덕적 삶 파괴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중앙">
  <a:themeElements>
    <a:clrScheme name="중앙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중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중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190</TotalTime>
  <Words>1402</Words>
  <Application>Microsoft Office PowerPoint</Application>
  <PresentationFormat>화면 슬라이드 쇼(4:3)</PresentationFormat>
  <Paragraphs>367</Paragraphs>
  <Slides>33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34" baseType="lpstr">
      <vt:lpstr>중앙</vt:lpstr>
      <vt:lpstr>  청소년 편집  독서학습코칭법</vt:lpstr>
      <vt:lpstr>소크라테스&lt;지혜</vt:lpstr>
      <vt:lpstr>소크라테스&lt;지혜</vt:lpstr>
      <vt:lpstr>소크라테스&lt;지혜</vt:lpstr>
      <vt:lpstr>칸트&lt; 순수이성비판</vt:lpstr>
      <vt:lpstr>칸트&lt; 순수이성비판</vt:lpstr>
      <vt:lpstr>칸트&lt; 순수이성비판</vt:lpstr>
      <vt:lpstr>루소 &lt; 에밀</vt:lpstr>
      <vt:lpstr>루소 &lt; 에밀</vt:lpstr>
      <vt:lpstr>루소 &lt; 에밀</vt:lpstr>
      <vt:lpstr>루소 &lt; 에밀</vt:lpstr>
      <vt:lpstr>토머스 쿤&lt;패러다임</vt:lpstr>
      <vt:lpstr>토머스 쿤&lt;패러다임</vt:lpstr>
      <vt:lpstr>토머스 쿤&lt;패러다임</vt:lpstr>
      <vt:lpstr>토머스 쿤&lt;패러다임</vt:lpstr>
      <vt:lpstr>토머스 쿤&lt;패러다임</vt:lpstr>
      <vt:lpstr>비트겐슈타인&lt;언어</vt:lpstr>
      <vt:lpstr>비트겐슈타인&lt;언어</vt:lpstr>
      <vt:lpstr>비트겐슈타인&lt;언어</vt:lpstr>
      <vt:lpstr>비트겐슈타인&lt;언어</vt:lpstr>
      <vt:lpstr>비트겐슈타인&lt;언어</vt:lpstr>
      <vt:lpstr>비트겐슈타인&lt;언어</vt:lpstr>
      <vt:lpstr>가다머&lt; 지평융합</vt:lpstr>
      <vt:lpstr>가다머&lt; 지평융합</vt:lpstr>
      <vt:lpstr>가다머&lt; 지평융합</vt:lpstr>
      <vt:lpstr> 가다머&lt; 지평융합 막스베버의 철학체계 </vt:lpstr>
      <vt:lpstr>막스 베버&lt;카리스마</vt:lpstr>
      <vt:lpstr>막스 베버&lt;카리스마</vt:lpstr>
      <vt:lpstr>막스 베버&lt;카리스마</vt:lpstr>
      <vt:lpstr>막스 베버&lt;카리스마</vt:lpstr>
      <vt:lpstr>막스 베버&lt;카리스마</vt:lpstr>
      <vt:lpstr>추가 클릭</vt:lpstr>
      <vt:lpstr>추가 클릭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청소년편집독서학습법</dc:title>
  <dc:creator>SEC</dc:creator>
  <cp:lastModifiedBy>SEC</cp:lastModifiedBy>
  <cp:revision>91</cp:revision>
  <dcterms:created xsi:type="dcterms:W3CDTF">2012-07-12T23:41:22Z</dcterms:created>
  <dcterms:modified xsi:type="dcterms:W3CDTF">2012-07-13T02:51:30Z</dcterms:modified>
</cp:coreProperties>
</file>