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312" r:id="rId4"/>
    <p:sldId id="313" r:id="rId5"/>
    <p:sldId id="305" r:id="rId6"/>
    <p:sldId id="306" r:id="rId7"/>
    <p:sldId id="307" r:id="rId8"/>
    <p:sldId id="308" r:id="rId9"/>
    <p:sldId id="309" r:id="rId10"/>
    <p:sldId id="310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9" r:id="rId32"/>
    <p:sldId id="278" r:id="rId33"/>
    <p:sldId id="268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300" r:id="rId49"/>
    <p:sldId id="294" r:id="rId50"/>
    <p:sldId id="295" r:id="rId51"/>
    <p:sldId id="296" r:id="rId52"/>
    <p:sldId id="311" r:id="rId53"/>
    <p:sldId id="297" r:id="rId54"/>
    <p:sldId id="298" r:id="rId55"/>
    <p:sldId id="303" r:id="rId56"/>
    <p:sldId id="299" r:id="rId57"/>
    <p:sldId id="301" r:id="rId58"/>
    <p:sldId id="302" r:id="rId5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DA17DB-E3F4-4F01-B441-D4C37D30691A}" type="datetimeFigureOut">
              <a:rPr lang="ko-KR" altLang="en-US" smtClean="0"/>
              <a:pPr/>
              <a:t>2012-10-22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CB102C-0F34-4B0F-93CA-3694CBE327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rilim.com/zbxe/141408" TargetMode="External"/><Relationship Id="rId2" Type="http://schemas.openxmlformats.org/officeDocument/2006/relationships/hyperlink" Target="http://www.youtube.com/watch?v=ll7trr8F1q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dstudy.co.kr/include/content.php?pageID=ID1316678117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ompoleon.blogspot.com/2007/04/%EB%AF%BC%EC%82%AC%EA%B3%A0-%EC%98%81%EC%9E%AC%ED%8C%90%EB%B3%84%EA%B2%80%EC%82%AC-%EC%98%88%EC%A0%9C.html" TargetMode="External"/><Relationship Id="rId2" Type="http://schemas.openxmlformats.org/officeDocument/2006/relationships/hyperlink" Target="http://www.igenium.com/guide/view?board_id=inter&amp;board_idx=56&amp;page=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ay.kyungwon.ac.kr/board/data/091402.pp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hosun.com/site/data/html_dir/2008/10/19/2008101900475.html" TargetMode="External"/><Relationship Id="rId2" Type="http://schemas.openxmlformats.org/officeDocument/2006/relationships/hyperlink" Target="http://zariski.egloos.com/176959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choco0429&amp;logNo=60124923330&amp;redirect=Dlog&amp;widgetTypeCall=tru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ids.hallym.ac.kr/d/lifeinfo/mychild/a0197.html" TargetMode="External"/><Relationship Id="rId2" Type="http://schemas.openxmlformats.org/officeDocument/2006/relationships/hyperlink" Target="http://moolynaru.knu.ac.kr/gifted/gifted_document/%EC%A0%9C2%EA%B0%95%EC%98%81%EC%9E%AC%EC%9D%98%20%ED%8C%90%EB%B3%84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rea-si.com/bbs/view.php?id=freeboard&amp;page=1&amp;sn1=&amp;divpage=1&amp;sn=off&amp;ss=on&amp;sc=on&amp;select_arrange=headnum&amp;desc=asc&amp;no=201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eni.co.kr/content/a0000/ab000/ab000_0026.htm" TargetMode="External"/><Relationship Id="rId2" Type="http://schemas.openxmlformats.org/officeDocument/2006/relationships/hyperlink" Target="http://sungbuk.edusky.co.kr/youngjae/content.asp?code=w3_yj01&amp;kinds=01&amp;num=8&amp;ref=8&amp;page=5&amp;startpage=1&amp;filename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ansolgt.co.kr/buss/buss_02.asp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ftedu.org/business/B_06.php" TargetMode="External"/><Relationship Id="rId2" Type="http://schemas.openxmlformats.org/officeDocument/2006/relationships/hyperlink" Target="http://www.veritas-a.com/school/view.html?idx=1351&amp;currentPage=1&amp;board_code=090104020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ifted.kedi.re.kr/Counsel/Gifted/Counsel05.ph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ksuk.co.kr/focus/img/100407_checklist1.pdf" TargetMode="External"/><Relationship Id="rId2" Type="http://schemas.openxmlformats.org/officeDocument/2006/relationships/hyperlink" Target="http://www.testdna.co.kr/community/sub01_view.aspx?Seq=41&amp;Page=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ag.kyungnam.ac.kr/sub/board/file_reader.php?board_code=11&amp;cate_code=&amp;cont_code=27&amp;cont_sort=0001&amp;now_page=1&amp;sword=&amp;bsearch=&amp;file_sort=file&amp;file_code=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e.go.kr/download.do?attachId=cd91a118-440f-4ed9-aa30-d9a839896b7a" TargetMode="External"/><Relationship Id="rId2" Type="http://schemas.openxmlformats.org/officeDocument/2006/relationships/hyperlink" Target="http://www.kepnet.co.kr/04_clinic/clinic_02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3project.net/distinguish/distinguish_info.asp?tp_c=%BF%B5%C0%E7%BC%BA%B9%DF%B1%BC%B0%CB%BB%E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BlogTypeView.do?blogid=0XaEV&amp;articleno=39&amp;_bloghome_menu=recenttext" TargetMode="External"/><Relationship Id="rId2" Type="http://schemas.openxmlformats.org/officeDocument/2006/relationships/hyperlink" Target="http://cer.knue.ac.kr/nvboard/filedown.jsp?bodcode=cer_teacher_edu&amp;filename=%B9%CC%BC%FA%BF%B5%C0%E7%C6%C7%BA%B0%B0%CB%BB%E7%20%B0%CB%C1%F5%BF%A1%20%B0%FC%C7%D1%20%BF%AC%B1%B8.pdf&amp;maskname=1131286867986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leschool.com/notice_read2.asp?NoticeID=52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qtest.com/use/org.htm" TargetMode="External"/><Relationship Id="rId2" Type="http://schemas.openxmlformats.org/officeDocument/2006/relationships/hyperlink" Target="http://www.maumnuri.com/kboard/user/kboard_display_main.php?mode=view&amp;gasi_code=notice&amp;num=8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e.go.kr/common/attachload.asp?filename=%BA%B8%B5%B5%C0%DA%B7%E1-%B0%FC%C2%FB%20%C3%DF%C3%B5%BF%A1%20%C0%C7%C7%D1%20%BF%B5%C0%E7%BC%B1%B9%DF%20%B9%D7%20%B4%E3%B4%E7%C0%DA%20%C7%F9%C0%C7%C8%B8.hwp&amp;idx=15019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math.co.kr/cmath2/bbs/bbs.php?rn=1020050199&amp;page=20" TargetMode="External"/><Relationship Id="rId2" Type="http://schemas.openxmlformats.org/officeDocument/2006/relationships/hyperlink" Target="http://www.timescore.co.kr/cummunity/index4.htm?board_idx=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victory.com/b_strategy_read.php?b_no=50&amp;p_no=6&amp;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dna.co.kr/community/sub01_view.aspx?Seq=33&amp;Page=5" TargetMode="External"/><Relationship Id="rId2" Type="http://schemas.openxmlformats.org/officeDocument/2006/relationships/hyperlink" Target="http://www.testdna.co.kr/community/sub01_view.aspx?Seq=31&amp;Page=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stdna.co.kr/Dataroom/sub01_view.aspx?Seq=187&amp;Page=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nqtest.com/community/sub01_view.aspx?Seq=6&amp;Page=8" TargetMode="External"/><Relationship Id="rId2" Type="http://schemas.openxmlformats.org/officeDocument/2006/relationships/hyperlink" Target="http://nqtes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gatest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dna.co.kr/community/sub01_view.aspx?Seq=28&amp;Page=6" TargetMode="External"/><Relationship Id="rId2" Type="http://schemas.openxmlformats.org/officeDocument/2006/relationships/hyperlink" Target="http://www.testdna.co.kr/dataroom/sub03_view.aspx?Seq=145&amp;Page=&amp;Type=&amp;Value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fe.daum.net/ji-mu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topbrclub.com/bbs/board.php?bo_table=notice&amp;wr_id=30" TargetMode="External"/><Relationship Id="rId2" Type="http://schemas.openxmlformats.org/officeDocument/2006/relationships/hyperlink" Target="http://www.edubooks.kr/src/products/products_detail.php?product_mst_id=0028_000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titude.co.kr/Community/N_View.aspx?Id=277&amp;List=1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loveaga.co.kr/g4/bbs/board.php?bo_table=notice&amp;wr_id=11&amp;page=" TargetMode="External"/><Relationship Id="rId2" Type="http://schemas.openxmlformats.org/officeDocument/2006/relationships/hyperlink" Target="http://edutc.gen.go.kr/menu.do?menu_code=02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daum.net/_blog/hdn/ArticleContentsView.do?blogid=05WZ2&amp;articleno=11272578&amp;looping=0&amp;longOpen=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nqtest.com/Dataroom/sub01_view.aspx?Seq=193&amp;Page=" TargetMode="External"/><Relationship Id="rId2" Type="http://schemas.openxmlformats.org/officeDocument/2006/relationships/hyperlink" Target="http://www.testdna.co.kr/community/sub01_view.aspx?Seq=170&amp;Page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lv.moazine.com/empas/?a_id=Bzd4X08K5473vCEBM3Cc9C71&amp;s_t=%C0%FB%BC%BA%B0%CB%BB%E7%BF%AC%B1%B8%BC%D2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gndb.com/dtrend/trend.l.asp?menupkid=244" TargetMode="External"/><Relationship Id="rId2" Type="http://schemas.openxmlformats.org/officeDocument/2006/relationships/hyperlink" Target="http://blog.daum.net/firminterview/35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cca.kr/knowledge/report/other/1757175_3432.html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bkorea.co.kr/jobtimes/dictionary/dictionary_book.asp?Keyword=1" TargetMode="External"/><Relationship Id="rId2" Type="http://schemas.openxmlformats.org/officeDocument/2006/relationships/hyperlink" Target="http://news.donga.com/3/all/20111228/42935071/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hyunmilk.blogspot.com/2011/02/160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firminterview/205?srchid=IIMxcdDe100" TargetMode="External"/><Relationship Id="rId2" Type="http://schemas.openxmlformats.org/officeDocument/2006/relationships/hyperlink" Target="http://www.wikitree.co.kr/main/news_view.php?id=544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gazine.hankyung.com/apps/news?popup=0&amp;nid=05&amp;mode=sub_list&amp;c1=5004&amp;page=2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d.or.kr/home2009/xboard/xskin/default/down.php?mode=down&amp;bbs=board0601&amp;no=8&amp;step=1" TargetMode="External"/><Relationship Id="rId2" Type="http://schemas.openxmlformats.org/officeDocument/2006/relationships/hyperlink" Target="http://www.cbe.go.kr/download.do?attachId=zqe88hnh-aoz7-hs2v-16mz-13nuzuw0b1g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amjb.eduhope.net/bbs/download.php?board=chamjb-120&amp;id=36&amp;idx=1" TargetMode="External"/><Relationship Id="rId5" Type="http://schemas.openxmlformats.org/officeDocument/2006/relationships/hyperlink" Target="http://www.cbdye.go.kr/board/download.sko?boardId=FF_04_03_01&amp;boardSid=141&amp;menuCd=FF04003001000&amp;contentsSid=812&amp;orderBy=&amp;startPage=1&amp;searchType=&amp;keyword=&amp;searchStartDt=&amp;searchEndDt=&amp;dataSid=161170&amp;command=update&amp;fileSid=132123" TargetMode="External"/><Relationship Id="rId4" Type="http://schemas.openxmlformats.org/officeDocument/2006/relationships/hyperlink" Target="http://pccmm.com.ne.kr/schoollife.hwp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aol.com/aol/%EB%A9%B4%EC%A0%91" TargetMode="External"/><Relationship Id="rId2" Type="http://schemas.openxmlformats.org/officeDocument/2006/relationships/hyperlink" Target="http://www.style.co.kr/vogue/trend/trend_view.asp?menu_id=02040600&amp;c_idx=0103040000000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i.or.kr/ws/download_nsi.php?sid=forum_docu&amp;no=143&amp;fileNum=1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gndb.com/dtrend/trend.r.asp?order=new&amp;dStyle=&amp;MenuCode=&amp;keyword=&amp;relation_keyword=&amp;menupkid=244&amp;pkid=10757&amp;Category=&amp;page=1" TargetMode="External"/><Relationship Id="rId2" Type="http://schemas.openxmlformats.org/officeDocument/2006/relationships/hyperlink" Target="http://www.kisa.or.kr/jsp/common/libraryDown.jsp?folder=90126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d.co.kr/journal/column/show.do?ukey=96919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olv.moazine.com/empas/?a_id=Bzd4X08K5473vCEBM3Cc9C71&amp;s_t=%C0%FB%BC%BA%B0%CB%BB%E7%BF%AC%B1%B8%BC%D2" TargetMode="External"/><Relationship Id="rId2" Type="http://schemas.openxmlformats.org/officeDocument/2006/relationships/hyperlink" Target="http://magazine.hankyung.com/apps/news?popup=0&amp;nid=05&amp;c1=5004&amp;nkey=2011021100010119055&amp;mode=sub_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ticle.joinsmsn.com/news/article/article.asp?total_id=5679976&amp;cloc=rss|news|economy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if-blog.tistory.com/ta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free.ed.gov/" TargetMode="External"/><Relationship Id="rId2" Type="http://schemas.openxmlformats.org/officeDocument/2006/relationships/hyperlink" Target="http://www.educationresourcesinc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ic.ed.gov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noaa.gov/" TargetMode="External"/><Relationship Id="rId2" Type="http://schemas.openxmlformats.org/officeDocument/2006/relationships/hyperlink" Target="http://www.edresourc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cationworld.com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resource.com/" TargetMode="External"/><Relationship Id="rId2" Type="http://schemas.openxmlformats.org/officeDocument/2006/relationships/hyperlink" Target="http://www.educationindex.com/education_resourc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cation.usgs.gov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cificnet.net/~mandel/EducationalResources.html" TargetMode="External"/><Relationship Id="rId2" Type="http://schemas.openxmlformats.org/officeDocument/2006/relationships/hyperlink" Target="http://www.ndt-ed.org/EducationResources/educationresourc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ple.com/education/resources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er.org/" TargetMode="External"/><Relationship Id="rId2" Type="http://schemas.openxmlformats.org/officeDocument/2006/relationships/hyperlink" Target="http://education.nasa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ol.discoveryeducation.com/schrockguide/edres.html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louisfed.org/education_resources/" TargetMode="External"/><Relationship Id="rId2" Type="http://schemas.openxmlformats.org/officeDocument/2006/relationships/hyperlink" Target="http://en.wikipedia.org/wiki/Open_educational_resourc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rnl.gov/hgmis/education/education.s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kshoy/sch/neis-719-3.pdf" TargetMode="External"/><Relationship Id="rId2" Type="http://schemas.openxmlformats.org/officeDocument/2006/relationships/hyperlink" Target="http://kimgiyoung.com.ne.kr/appraise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daum.net/_blog/BlogTypeView.do?blogid=0Af0x&amp;articleno=18301671&amp;categoryId=911180&amp;regdt=20100829170735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iblio.org/cisco/" TargetMode="External"/><Relationship Id="rId2" Type="http://schemas.openxmlformats.org/officeDocument/2006/relationships/hyperlink" Target="http://www.archives.gov/educ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ce.nysed.gov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lentedandgifted.info/archives/" TargetMode="External"/><Relationship Id="rId3" Type="http://schemas.openxmlformats.org/officeDocument/2006/relationships/hyperlink" Target="http://www.educationworld.com/special_ed/" TargetMode="External"/><Relationship Id="rId7" Type="http://schemas.openxmlformats.org/officeDocument/2006/relationships/hyperlink" Target="http://www.giftedpage.org/About/PAGE_History.html" TargetMode="External"/><Relationship Id="rId2" Type="http://schemas.openxmlformats.org/officeDocument/2006/relationships/hyperlink" Target="http://www.fields.utoronto.ca/programs/mathed/archiv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agiesgifted.org/giants%20in%20cyberspace.ppt" TargetMode="External"/><Relationship Id="rId5" Type="http://schemas.openxmlformats.org/officeDocument/2006/relationships/hyperlink" Target="http://www.nagc.org/index.aspx?id=120" TargetMode="External"/><Relationship Id="rId4" Type="http://schemas.openxmlformats.org/officeDocument/2006/relationships/hyperlink" Target="http://www.igiftedschool.org/archives.cfm/category/on-gifted-eduation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rchives.upenn.edu/histy/features/1700s/penn1700s.html" TargetMode="External"/><Relationship Id="rId3" Type="http://schemas.openxmlformats.org/officeDocument/2006/relationships/hyperlink" Target="http://www.archives.gov/education/history-day/national-history-day-2012.html" TargetMode="External"/><Relationship Id="rId7" Type="http://schemas.openxmlformats.org/officeDocument/2006/relationships/hyperlink" Target="http://housemajority.org/coms/index.php?c=114" TargetMode="External"/><Relationship Id="rId2" Type="http://schemas.openxmlformats.org/officeDocument/2006/relationships/hyperlink" Target="http://www.educationworld.com/a_lesson/archives/special_themes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ytimes.com/learning/teachers/xwords/index.html" TargetMode="External"/><Relationship Id="rId5" Type="http://schemas.openxmlformats.org/officeDocument/2006/relationships/hyperlink" Target="http://www.poetryarchive.org/poetryarchive/themes.do" TargetMode="External"/><Relationship Id="rId10" Type="http://schemas.openxmlformats.org/officeDocument/2006/relationships/hyperlink" Target="http://www.ussa.edu/" TargetMode="External"/><Relationship Id="rId4" Type="http://schemas.openxmlformats.org/officeDocument/2006/relationships/hyperlink" Target="http://freewpthemes.name/category/education-themes/" TargetMode="External"/><Relationship Id="rId9" Type="http://schemas.openxmlformats.org/officeDocument/2006/relationships/hyperlink" Target="http://www.globalacademycme.com/conferences/conferences-archive.html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pshire.edu/cbd/8764.htm" TargetMode="External"/><Relationship Id="rId2" Type="http://schemas.openxmlformats.org/officeDocument/2006/relationships/hyperlink" Target="http://oedb.org/library/features/236-open-courseware-collection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rchive.org/details/lecturesonmusica00bani" TargetMode="External"/><Relationship Id="rId4" Type="http://schemas.openxmlformats.org/officeDocument/2006/relationships/hyperlink" Target="http://www.uaf.edu/cnsm/chapman-chair-lectue-seri/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ver.com/" TargetMode="External"/><Relationship Id="rId2" Type="http://schemas.openxmlformats.org/officeDocument/2006/relationships/hyperlink" Target="http://www.para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ol.com/" TargetMode="External"/><Relationship Id="rId4" Type="http://schemas.openxmlformats.org/officeDocument/2006/relationships/hyperlink" Target="http://www.daum.net/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if-blog.tistory.com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pia.com/data/s-st01.ppt" TargetMode="External"/><Relationship Id="rId2" Type="http://schemas.openxmlformats.org/officeDocument/2006/relationships/hyperlink" Target="http://www.studygs.net/kore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.chollian.net/~labbi/hak/zulak.htm" TargetMode="External"/><Relationship Id="rId4" Type="http://schemas.openxmlformats.org/officeDocument/2006/relationships/hyperlink" Target="http://iyfstudent.com/contents/magazine/9th-07winter/9_12study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rei.net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net4u.net/index.jsp" TargetMode="External"/><Relationship Id="rId2" Type="http://schemas.openxmlformats.org/officeDocument/2006/relationships/hyperlink" Target="http://www.iteennet.or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el.or.kr/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hyperlink" Target="http://kgs10.com.ne.kr/" TargetMode="External"/><Relationship Id="rId3" Type="http://schemas.openxmlformats.org/officeDocument/2006/relationships/hyperlink" Target="http://user.chollian.net/~jjang88/" TargetMode="External"/><Relationship Id="rId7" Type="http://schemas.openxmlformats.org/officeDocument/2006/relationships/hyperlink" Target="http://pythagoras0.springnote.com/pages/1947040" TargetMode="External"/><Relationship Id="rId2" Type="http://schemas.openxmlformats.org/officeDocument/2006/relationships/hyperlink" Target="http://math.kongju.ac.kr/mat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.chol.com/~jjang88/jung1math/math1.htm" TargetMode="External"/><Relationship Id="rId5" Type="http://schemas.openxmlformats.org/officeDocument/2006/relationships/hyperlink" Target="http://www.bemath.co.kr/" TargetMode="External"/><Relationship Id="rId4" Type="http://schemas.openxmlformats.org/officeDocument/2006/relationships/hyperlink" Target="http://math.kongju.ac.kr/math/enter.html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s.co.kr/actions/RadioIntro" TargetMode="External"/><Relationship Id="rId2" Type="http://schemas.openxmlformats.org/officeDocument/2006/relationships/hyperlink" Target="http://msenglish.com.ne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glish.weezzle.net/5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hosun.com/site/data/html_dir/2011/01/12/2011011201807.html" TargetMode="External"/><Relationship Id="rId2" Type="http://schemas.openxmlformats.org/officeDocument/2006/relationships/hyperlink" Target="http://www.youtube.com/watch?v=Yf4vSEHCB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oul.co.kr/news/newsView.php?id=2012010302300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f-blog.tistory.com/870" TargetMode="External"/><Relationship Id="rId2" Type="http://schemas.openxmlformats.org/officeDocument/2006/relationships/hyperlink" Target="http://www.slideshare.net/eduaction21/edu-action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te.inha.ac.kr/xelpa/users/ctlt/14_11.js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rticle.joinsmsn.com/news/article/article.asp?total_id=6488274&amp;cloc=olink|article|default" TargetMode="External"/><Relationship Id="rId2" Type="http://schemas.openxmlformats.org/officeDocument/2006/relationships/hyperlink" Target="http://www.kice.re.kr/ko/download.do?attach_id=1797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aladin.co.kr/719713184/531502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heon.ms.kr/wah/main/bbs/album/view.htm?menuCode=18&amp;domain.dataNo=383" TargetMode="External"/><Relationship Id="rId2" Type="http://schemas.openxmlformats.org/officeDocument/2006/relationships/hyperlink" Target="http://kr.news.yahoo.com/service/news/shellview2.htm?linkid=642&amp;category=so&amp;articleid=2012011521075339547&amp;newssetid=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dia.paran.com/hotissue/view.kth?dirnews=4232438&amp;year=2011&amp;titlekey=PARAN_2011_4232438&amp;clusterid=IiQmMjszUV5DVCtHR19RWkBRK0NB&amp;kind=0&amp;pg=1&amp;t=0&amp;date=201112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mtClean="0"/>
              <a:t>전략적 학습 </a:t>
            </a:r>
            <a:r>
              <a:rPr lang="ko-KR" altLang="en-US" dirty="0" smtClean="0"/>
              <a:t>이슈 </a:t>
            </a:r>
            <a:r>
              <a:rPr lang="en-US" altLang="ko-KR" dirty="0" smtClean="0"/>
              <a:t>100~600</a:t>
            </a:r>
            <a:r>
              <a:rPr lang="ko-KR" altLang="en-US" dirty="0" smtClean="0"/>
              <a:t>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스스로 요약하기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이슈 </a:t>
            </a:r>
            <a:r>
              <a:rPr lang="ko-KR" altLang="en-US" dirty="0" err="1" smtClean="0"/>
              <a:t>있슈</a:t>
            </a:r>
            <a:r>
              <a:rPr lang="en-US" altLang="ko-KR" dirty="0" smtClean="0"/>
              <a:t>.com</a:t>
            </a:r>
          </a:p>
          <a:p>
            <a:r>
              <a:rPr lang="ko-KR" altLang="en-US" dirty="0" smtClean="0"/>
              <a:t>하이퍼링크</a:t>
            </a:r>
            <a:r>
              <a:rPr lang="en-US" altLang="ko-KR" dirty="0" smtClean="0"/>
              <a:t>By </a:t>
            </a:r>
            <a:r>
              <a:rPr lang="en-US" altLang="ko-KR" dirty="0" smtClean="0">
                <a:hlinkClick r:id="rId2"/>
              </a:rPr>
              <a:t>http://www.aol.com/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변리사 </a:t>
            </a:r>
            <a:r>
              <a:rPr lang="en-US" altLang="ko-KR" dirty="0" smtClean="0">
                <a:hlinkClick r:id="rId2"/>
              </a:rPr>
              <a:t>1</a:t>
            </a:r>
            <a:r>
              <a:rPr lang="ko-KR" altLang="en-US" dirty="0" smtClean="0">
                <a:hlinkClick r:id="rId2"/>
              </a:rPr>
              <a:t>차 공부방법에서 </a:t>
            </a:r>
            <a:r>
              <a:rPr lang="ko-KR" altLang="en-US" b="1" dirty="0" smtClean="0">
                <a:hlinkClick r:id="rId2"/>
              </a:rPr>
              <a:t>학습전략</a:t>
            </a:r>
            <a:r>
              <a:rPr lang="ko-KR" altLang="en-US" dirty="0" smtClean="0">
                <a:hlinkClick r:id="rId2"/>
              </a:rPr>
              <a:t>까지 어떻게 해야 합격을 할 수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진학정보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수능 </a:t>
            </a:r>
            <a:r>
              <a:rPr lang="en-US" altLang="ko-KR" dirty="0" smtClean="0">
                <a:hlinkClick r:id="rId3"/>
              </a:rPr>
              <a:t>D-100</a:t>
            </a:r>
            <a:r>
              <a:rPr lang="ko-KR" altLang="en-US" dirty="0" smtClean="0">
                <a:hlinkClick r:id="rId3"/>
              </a:rPr>
              <a:t>일</a:t>
            </a:r>
            <a:r>
              <a:rPr lang="en-US" altLang="ko-KR" dirty="0" smtClean="0">
                <a:hlinkClick r:id="rId3"/>
              </a:rPr>
              <a:t>…</a:t>
            </a:r>
            <a:r>
              <a:rPr lang="ko-KR" altLang="en-US" dirty="0" smtClean="0">
                <a:hlinkClick r:id="rId3"/>
              </a:rPr>
              <a:t>영역별 </a:t>
            </a:r>
            <a:r>
              <a:rPr lang="ko-KR" altLang="en-US" b="1" dirty="0" smtClean="0">
                <a:hlinkClick r:id="rId3"/>
              </a:rPr>
              <a:t>학습전략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학습전략</a:t>
            </a:r>
            <a:r>
              <a:rPr lang="ko-KR" altLang="en-US" dirty="0" smtClean="0">
                <a:hlinkClick r:id="rId4"/>
              </a:rPr>
              <a:t>의 적용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err="1" smtClean="0">
                <a:hlinkClick r:id="rId4"/>
              </a:rPr>
              <a:t>마음과배움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학습전략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내 아이가 영재일까</a:t>
            </a:r>
            <a:r>
              <a:rPr lang="en-US" altLang="ko-KR" dirty="0">
                <a:hlinkClick r:id="rId2"/>
              </a:rPr>
              <a:t>? - </a:t>
            </a:r>
            <a:r>
              <a:rPr lang="ko-KR" altLang="en-US" b="1" dirty="0">
                <a:hlinkClick r:id="rId2"/>
              </a:rPr>
              <a:t>영재판별검사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Q&amp;A (</a:t>
            </a:r>
            <a:r>
              <a:rPr lang="ko-KR" altLang="en-US" dirty="0">
                <a:hlinkClick r:id="rId2"/>
              </a:rPr>
              <a:t>출처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>
                <a:hlinkClick r:id="rId2"/>
              </a:rPr>
              <a:t>분당내일신문</a:t>
            </a:r>
            <a:r>
              <a:rPr lang="en-US" altLang="ko-KR" dirty="0">
                <a:hlinkClick r:id="rId2"/>
              </a:rPr>
              <a:t>, 657</a:t>
            </a:r>
            <a:r>
              <a:rPr lang="ko-KR" altLang="en-US" dirty="0">
                <a:hlinkClick r:id="rId2"/>
              </a:rPr>
              <a:t>호</a:t>
            </a:r>
            <a:r>
              <a:rPr lang="en-US" altLang="ko-KR" dirty="0" smtClean="0">
                <a:hlinkClick r:id="rId2"/>
              </a:rPr>
              <a:t>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>
                <a:hlinkClick r:id="rId3"/>
              </a:rPr>
              <a:t>Eompoleon</a:t>
            </a:r>
            <a:r>
              <a:rPr lang="en-US" altLang="ko-KR" dirty="0">
                <a:hlinkClick r:id="rId3"/>
              </a:rPr>
              <a:t> in KMLA: </a:t>
            </a:r>
            <a:r>
              <a:rPr lang="ko-KR" altLang="en-US" dirty="0">
                <a:hlinkClick r:id="rId3"/>
              </a:rPr>
              <a:t>민사고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>
                <a:hlinkClick r:id="rId3"/>
              </a:rPr>
              <a:t>영재판별검사</a:t>
            </a:r>
            <a:r>
              <a:rPr lang="ko-KR" altLang="en-US" dirty="0">
                <a:hlinkClick r:id="rId3"/>
              </a:rPr>
              <a:t> 예제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과학</a:t>
            </a:r>
            <a:r>
              <a:rPr lang="ko-KR" altLang="en-US" b="1" dirty="0">
                <a:hlinkClick r:id="rId4"/>
              </a:rPr>
              <a:t>영재판별</a:t>
            </a:r>
            <a:r>
              <a:rPr lang="ko-KR" altLang="en-US" dirty="0">
                <a:hlinkClick r:id="rId4"/>
              </a:rPr>
              <a:t>의 실제 </a:t>
            </a:r>
            <a:r>
              <a:rPr lang="en-US" altLang="ko-KR" dirty="0" smtClean="0">
                <a:hlinkClick r:id="rId4"/>
              </a:rPr>
              <a:t>III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encyclopedia : </a:t>
            </a:r>
            <a:r>
              <a:rPr lang="ko-KR" altLang="en-US" dirty="0">
                <a:hlinkClick r:id="rId2"/>
              </a:rPr>
              <a:t>민족사관고등학교 </a:t>
            </a:r>
            <a:r>
              <a:rPr lang="ko-KR" altLang="en-US" b="1" dirty="0">
                <a:hlinkClick r:id="rId2"/>
              </a:rPr>
              <a:t>영재판별검사</a:t>
            </a:r>
            <a:r>
              <a:rPr lang="ko-KR" altLang="en-US" dirty="0">
                <a:hlinkClick r:id="rId2"/>
              </a:rPr>
              <a:t> 문제 예시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dirty="0">
                <a:hlinkClick r:id="rId3"/>
              </a:rPr>
              <a:t>강명철의 민사고 특강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b="1" dirty="0">
                <a:hlinkClick r:id="rId3"/>
              </a:rPr>
              <a:t>영재판별검사</a:t>
            </a:r>
            <a:r>
              <a:rPr lang="ko-KR" altLang="en-US" dirty="0">
                <a:hlinkClick r:id="rId3"/>
              </a:rPr>
              <a:t> 과목 중 수학 변별력 높여 </a:t>
            </a:r>
            <a:r>
              <a:rPr lang="en-US" altLang="ko-KR" dirty="0" smtClean="0">
                <a:hlinkClick r:id="rId3"/>
              </a:rPr>
              <a:t>-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영재판별검사</a:t>
            </a:r>
            <a:r>
              <a:rPr lang="en-US" altLang="ko-KR" dirty="0">
                <a:hlinkClick r:id="rId4"/>
              </a:rPr>
              <a:t>,</a:t>
            </a:r>
            <a:r>
              <a:rPr lang="ko-KR" altLang="en-US" dirty="0">
                <a:hlinkClick r:id="rId4"/>
              </a:rPr>
              <a:t>브레인스쿨</a:t>
            </a:r>
            <a:r>
              <a:rPr lang="en-US" altLang="ko-KR" dirty="0">
                <a:hlinkClick r:id="rId4"/>
              </a:rPr>
              <a:t>,KAGE "</a:t>
            </a:r>
            <a:r>
              <a:rPr lang="ko-KR" altLang="en-US" dirty="0">
                <a:hlinkClick r:id="rId4"/>
              </a:rPr>
              <a:t>엄마인 난 뭘 어떻게 </a:t>
            </a:r>
            <a:r>
              <a:rPr lang="ko-KR" altLang="en-US" dirty="0" err="1">
                <a:hlinkClick r:id="rId4"/>
              </a:rPr>
              <a:t>해줘야하지</a:t>
            </a:r>
            <a:r>
              <a:rPr lang="ko-KR" altLang="en-US" dirty="0">
                <a:hlinkClick r:id="rId4"/>
              </a:rPr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영재</a:t>
            </a:r>
            <a:r>
              <a:rPr lang="ko-KR" altLang="en-US" dirty="0">
                <a:hlinkClick r:id="rId2"/>
              </a:rPr>
              <a:t>의 </a:t>
            </a:r>
            <a:r>
              <a:rPr lang="ko-KR" altLang="en-US" b="1" dirty="0">
                <a:hlinkClick r:id="rId2"/>
              </a:rPr>
              <a:t>판별</a:t>
            </a:r>
            <a:r>
              <a:rPr lang="ko-KR" altLang="en-US" dirty="0"/>
              <a:t> </a:t>
            </a:r>
            <a:r>
              <a:rPr lang="en-US" altLang="ko-KR" dirty="0" smtClean="0"/>
              <a:t>&lt;</a:t>
            </a:r>
            <a:r>
              <a:rPr lang="ko-KR" altLang="en-US" b="1" dirty="0" smtClean="0"/>
              <a:t>김홍원</a:t>
            </a:r>
            <a:r>
              <a:rPr lang="en-US" altLang="ko-KR" b="1" dirty="0"/>
              <a:t>(</a:t>
            </a:r>
            <a:r>
              <a:rPr lang="ko-KR" altLang="en-US" b="1" dirty="0"/>
              <a:t>한국교육개발원</a:t>
            </a:r>
            <a:r>
              <a:rPr lang="en-US" altLang="ko-KR" b="1" dirty="0"/>
              <a:t>) 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>
                <a:hlinkClick r:id="rId3"/>
              </a:rPr>
              <a:t>영재</a:t>
            </a:r>
            <a:r>
              <a:rPr lang="ko-KR" altLang="en-US" dirty="0">
                <a:hlinkClick r:id="rId3"/>
              </a:rPr>
              <a:t>교육 </a:t>
            </a:r>
            <a:r>
              <a:rPr lang="ko-KR" altLang="en-US" b="1" dirty="0" smtClean="0">
                <a:hlinkClick r:id="rId3"/>
              </a:rPr>
              <a:t>판별</a:t>
            </a:r>
            <a:r>
              <a:rPr lang="ko-KR" altLang="en-US" dirty="0" smtClean="0">
                <a:hlinkClick r:id="rId3"/>
              </a:rPr>
              <a:t>검사법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대상별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b="1" dirty="0">
                <a:hlinkClick r:id="rId4"/>
              </a:rPr>
              <a:t>영재판별검사</a:t>
            </a:r>
            <a:r>
              <a:rPr lang="ko-KR" altLang="en-US" dirty="0">
                <a:hlinkClick r:id="rId4"/>
              </a:rPr>
              <a:t>도구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한국</a:t>
            </a:r>
            <a:r>
              <a:rPr lang="en-US" altLang="ko-KR" dirty="0">
                <a:hlinkClick r:id="rId4"/>
              </a:rPr>
              <a:t>SI</a:t>
            </a:r>
            <a:r>
              <a:rPr lang="ko-KR" altLang="en-US" dirty="0">
                <a:hlinkClick r:id="rId4"/>
              </a:rPr>
              <a:t>영재교육연구소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>
                <a:hlinkClick r:id="rId2"/>
              </a:rPr>
              <a:t>영재판별검사</a:t>
            </a:r>
            <a:r>
              <a:rPr lang="ko-KR" altLang="en-US" dirty="0">
                <a:hlinkClick r:id="rId2"/>
              </a:rPr>
              <a:t> 신청 쇄도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하늘교육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3"/>
              </a:rPr>
              <a:t>영재아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100</a:t>
            </a:r>
            <a:r>
              <a:rPr lang="ko-KR" altLang="en-US" dirty="0">
                <a:hlinkClick r:id="rId3"/>
              </a:rPr>
              <a:t>명의 학습형태 </a:t>
            </a:r>
            <a:r>
              <a:rPr lang="ko-KR" altLang="en-US" dirty="0" err="1">
                <a:hlinkClick r:id="rId3"/>
              </a:rPr>
              <a:t>대공개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나의 아이도 </a:t>
            </a:r>
            <a:r>
              <a:rPr lang="ko-KR" altLang="en-US" b="1" dirty="0">
                <a:hlinkClick r:id="rId3"/>
              </a:rPr>
              <a:t>영재</a:t>
            </a:r>
            <a:r>
              <a:rPr lang="ko-KR" altLang="en-US" dirty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한솔</a:t>
            </a:r>
            <a:r>
              <a:rPr lang="ko-KR" altLang="en-US" b="1" dirty="0" err="1">
                <a:hlinkClick r:id="rId4"/>
              </a:rPr>
              <a:t>영재</a:t>
            </a:r>
            <a:r>
              <a:rPr lang="ko-KR" altLang="en-US" dirty="0" err="1">
                <a:hlinkClick r:id="rId4"/>
              </a:rPr>
              <a:t>교육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베리타스알파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:: </a:t>
            </a:r>
            <a:r>
              <a:rPr lang="ko-KR" altLang="en-US" dirty="0">
                <a:hlinkClick r:id="rId2"/>
              </a:rPr>
              <a:t>민사고 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b="1" dirty="0">
                <a:hlinkClick r:id="rId2"/>
              </a:rPr>
              <a:t>영재판별검사</a:t>
            </a:r>
            <a:r>
              <a:rPr lang="en-US" altLang="ko-KR" dirty="0">
                <a:hlinkClick r:id="rId2"/>
              </a:rPr>
              <a:t>' </a:t>
            </a:r>
            <a:r>
              <a:rPr lang="ko-KR" altLang="en-US" dirty="0">
                <a:hlinkClick r:id="rId2"/>
              </a:rPr>
              <a:t>사실상 당락 </a:t>
            </a:r>
            <a:r>
              <a:rPr lang="ko-KR" altLang="en-US" dirty="0" smtClean="0">
                <a:hlinkClick r:id="rId2"/>
              </a:rPr>
              <a:t>좌우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3"/>
              </a:rPr>
              <a:t>영재 판별</a:t>
            </a:r>
            <a:r>
              <a:rPr lang="ko-KR" altLang="en-US" dirty="0">
                <a:hlinkClick r:id="rId3"/>
              </a:rPr>
              <a:t> 및 상담실 운영 </a:t>
            </a:r>
            <a:r>
              <a:rPr lang="en-US" altLang="ko-KR" dirty="0">
                <a:hlinkClick r:id="rId3"/>
              </a:rPr>
              <a:t>- :::</a:t>
            </a:r>
            <a:r>
              <a:rPr lang="ko-KR" altLang="en-US" dirty="0">
                <a:hlinkClick r:id="rId3"/>
              </a:rPr>
              <a:t>부산광역시 </a:t>
            </a:r>
            <a:r>
              <a:rPr lang="ko-KR" altLang="en-US" b="1" dirty="0">
                <a:hlinkClick r:id="rId3"/>
              </a:rPr>
              <a:t>영재</a:t>
            </a:r>
            <a:r>
              <a:rPr lang="ko-KR" altLang="en-US" dirty="0">
                <a:hlinkClick r:id="rId3"/>
              </a:rPr>
              <a:t>교육진흥원</a:t>
            </a:r>
            <a:r>
              <a:rPr lang="en-US" altLang="ko-KR" dirty="0" smtClean="0">
                <a:hlinkClick r:id="rId3"/>
              </a:rPr>
              <a:t>:::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>
                <a:hlinkClick r:id="rId4"/>
              </a:rPr>
              <a:t>한국교육개발원 </a:t>
            </a:r>
            <a:r>
              <a:rPr lang="en-US" altLang="ko-KR" dirty="0" smtClean="0">
                <a:hlinkClick r:id="rId4"/>
              </a:rPr>
              <a:t>:: </a:t>
            </a:r>
            <a:r>
              <a:rPr lang="ko-KR" altLang="en-US" b="1" dirty="0" smtClean="0">
                <a:hlinkClick r:id="rId4"/>
              </a:rPr>
              <a:t>영재</a:t>
            </a:r>
            <a:r>
              <a:rPr lang="ko-KR" altLang="en-US" dirty="0" smtClean="0">
                <a:hlinkClick r:id="rId4"/>
              </a:rPr>
              <a:t>교육</a:t>
            </a:r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지능검사 및 </a:t>
            </a:r>
            <a:r>
              <a:rPr lang="ko-KR" altLang="en-US" b="1" dirty="0">
                <a:hlinkClick r:id="rId2"/>
              </a:rPr>
              <a:t>영재판별검사</a:t>
            </a:r>
            <a:r>
              <a:rPr lang="ko-KR" altLang="en-US" dirty="0">
                <a:hlinkClick r:id="rId2"/>
              </a:rPr>
              <a:t> 전문상담교사 모집공고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한국유전자적성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영재판별</a:t>
            </a:r>
            <a:r>
              <a:rPr lang="ko-KR" altLang="en-US" dirty="0">
                <a:hlinkClick r:id="rId3"/>
              </a:rPr>
              <a:t> 예비 </a:t>
            </a:r>
            <a:r>
              <a:rPr lang="ko-KR" altLang="en-US" b="1" dirty="0">
                <a:hlinkClick r:id="rId3"/>
              </a:rPr>
              <a:t>체크</a:t>
            </a:r>
            <a:r>
              <a:rPr lang="ko-KR" altLang="en-US" dirty="0">
                <a:hlinkClick r:id="rId3"/>
              </a:rPr>
              <a:t>리스트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영재</a:t>
            </a:r>
            <a:r>
              <a:rPr lang="ko-KR" altLang="en-US" dirty="0">
                <a:hlinkClick r:id="rId4"/>
              </a:rPr>
              <a:t>의 </a:t>
            </a:r>
            <a:r>
              <a:rPr lang="ko-KR" altLang="en-US" b="1" dirty="0">
                <a:hlinkClick r:id="rId4"/>
              </a:rPr>
              <a:t>판별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수학</a:t>
            </a:r>
            <a:r>
              <a:rPr lang="ko-KR" altLang="en-US" b="1" dirty="0">
                <a:hlinkClick r:id="rId2"/>
              </a:rPr>
              <a:t>영재판별검사</a:t>
            </a:r>
            <a:r>
              <a:rPr lang="ko-KR" altLang="en-US" dirty="0">
                <a:hlinkClick r:id="rId2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영재</a:t>
            </a:r>
            <a:r>
              <a:rPr lang="ko-KR" altLang="en-US" dirty="0">
                <a:hlinkClick r:id="rId3"/>
              </a:rPr>
              <a:t>교육의 이론과 실제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err="1">
                <a:hlinkClick r:id="rId4"/>
              </a:rPr>
              <a:t>영재</a:t>
            </a:r>
            <a:r>
              <a:rPr lang="ko-KR" altLang="en-US" dirty="0" err="1">
                <a:hlinkClick r:id="rId4"/>
              </a:rPr>
              <a:t>성</a:t>
            </a:r>
            <a:r>
              <a:rPr lang="ko-KR" altLang="en-US" dirty="0">
                <a:hlinkClick r:id="rId4"/>
              </a:rPr>
              <a:t> 발굴 </a:t>
            </a:r>
            <a:r>
              <a:rPr lang="ko-KR" altLang="en-US" b="1" dirty="0">
                <a:hlinkClick r:id="rId4"/>
              </a:rPr>
              <a:t>검사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- 3%</a:t>
            </a:r>
            <a:r>
              <a:rPr lang="ko-KR" altLang="en-US" dirty="0">
                <a:hlinkClick r:id="rId4"/>
              </a:rPr>
              <a:t>프로젝트 사이트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교원교육 제</a:t>
            </a:r>
            <a:r>
              <a:rPr lang="en-US" altLang="ko-KR" dirty="0">
                <a:hlinkClick r:id="rId2"/>
              </a:rPr>
              <a:t>27</a:t>
            </a:r>
            <a:r>
              <a:rPr lang="ko-KR" altLang="en-US" dirty="0">
                <a:hlinkClick r:id="rId2"/>
              </a:rPr>
              <a:t>권 제</a:t>
            </a:r>
            <a:r>
              <a:rPr lang="en-US" altLang="ko-KR" dirty="0">
                <a:hlinkClick r:id="rId2"/>
              </a:rPr>
              <a:t>3</a:t>
            </a:r>
            <a:r>
              <a:rPr lang="ko-KR" altLang="en-US" dirty="0">
                <a:hlinkClick r:id="rId2"/>
              </a:rPr>
              <a:t>호 최종논문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 err="1">
                <a:hlinkClick r:id="rId2"/>
              </a:rPr>
              <a:t>수정본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hwp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영재 판별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:::</a:t>
            </a:r>
            <a:r>
              <a:rPr lang="en-US" altLang="ko-KR" dirty="0" err="1">
                <a:hlinkClick r:id="rId4"/>
              </a:rPr>
              <a:t>ILESchool</a:t>
            </a:r>
            <a:r>
              <a:rPr lang="en-US" altLang="ko-KR" dirty="0">
                <a:hlinkClick r:id="rId4"/>
              </a:rPr>
              <a:t>:::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12 </a:t>
            </a:r>
            <a:r>
              <a:rPr lang="ko-KR" altLang="en-US" dirty="0">
                <a:hlinkClick r:id="rId2"/>
              </a:rPr>
              <a:t>중앙일보 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심리</a:t>
            </a:r>
            <a:r>
              <a:rPr lang="ko-KR" altLang="en-US" b="1" dirty="0">
                <a:hlinkClick r:id="rId2"/>
              </a:rPr>
              <a:t>검사</a:t>
            </a:r>
            <a:r>
              <a:rPr lang="ko-KR" altLang="en-US" dirty="0">
                <a:hlinkClick r:id="rId2"/>
              </a:rPr>
              <a:t> 활용해 학습효과 높이기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마음누리클리닉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관련기관 </a:t>
            </a:r>
            <a:r>
              <a:rPr lang="en-US" altLang="ko-KR" dirty="0">
                <a:hlinkClick r:id="rId3"/>
              </a:rPr>
              <a:t>- :::3qtest.com:::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보도자료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관찰 추천에 의한 </a:t>
            </a:r>
            <a:r>
              <a:rPr lang="ko-KR" altLang="en-US" b="1" dirty="0">
                <a:hlinkClick r:id="rId4"/>
              </a:rPr>
              <a:t>영재</a:t>
            </a:r>
            <a:r>
              <a:rPr lang="ko-KR" altLang="en-US" dirty="0">
                <a:hlinkClick r:id="rId4"/>
              </a:rPr>
              <a:t>선발 및 담당자 </a:t>
            </a:r>
            <a:r>
              <a:rPr lang="en-US" altLang="ko-KR" b="1" dirty="0">
                <a:hlinkClick r:id="rId4"/>
              </a:rPr>
              <a:t>...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인천광역시 교육청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학습 이슈 사이트</a:t>
            </a:r>
            <a:endParaRPr lang="en-US" altLang="ko-KR" dirty="0" smtClean="0"/>
          </a:p>
          <a:p>
            <a:r>
              <a:rPr lang="ko-KR" altLang="en-US" dirty="0" smtClean="0"/>
              <a:t>외국 사이트 </a:t>
            </a:r>
            <a:r>
              <a:rPr lang="ko-KR" altLang="en-US" dirty="0" err="1" smtClean="0"/>
              <a:t>벤치마킹하여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100~600</a:t>
            </a:r>
            <a:r>
              <a:rPr lang="ko-KR" altLang="en-US" dirty="0" smtClean="0"/>
              <a:t>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스스로 요약하여</a:t>
            </a:r>
            <a:endParaRPr lang="en-US" altLang="ko-KR" dirty="0" smtClean="0"/>
          </a:p>
          <a:p>
            <a:r>
              <a:rPr lang="ko-KR" altLang="en-US" dirty="0" smtClean="0"/>
              <a:t>자신 나름대로의 </a:t>
            </a:r>
            <a:endParaRPr lang="en-US" altLang="ko-KR" dirty="0" smtClean="0"/>
          </a:p>
          <a:p>
            <a:r>
              <a:rPr lang="ko-KR" altLang="en-US" dirty="0" smtClean="0"/>
              <a:t>학습법을 만들어</a:t>
            </a:r>
            <a:endParaRPr lang="en-US" altLang="ko-KR" dirty="0" smtClean="0"/>
          </a:p>
          <a:p>
            <a:r>
              <a:rPr lang="ko-KR" altLang="en-US" dirty="0" smtClean="0"/>
              <a:t>봅니다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100~600</a:t>
            </a:r>
            <a:r>
              <a:rPr lang="ko-KR" altLang="en-US" dirty="0" smtClean="0"/>
              <a:t>자 요약하기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달라진 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자사고</a:t>
            </a:r>
            <a:r>
              <a:rPr lang="en-US" altLang="ko-KR" dirty="0">
                <a:hlinkClick r:id="rId2"/>
              </a:rPr>
              <a:t>' </a:t>
            </a:r>
            <a:r>
              <a:rPr lang="ko-KR" altLang="en-US" dirty="0">
                <a:hlinkClick r:id="rId2"/>
              </a:rPr>
              <a:t>선발방식 </a:t>
            </a:r>
            <a:r>
              <a:rPr lang="en-US" altLang="ko-KR" dirty="0">
                <a:hlinkClick r:id="rId2"/>
              </a:rPr>
              <a:t>- ::::: </a:t>
            </a:r>
            <a:r>
              <a:rPr lang="ko-KR" altLang="en-US" dirty="0">
                <a:hlinkClick r:id="rId2"/>
              </a:rPr>
              <a:t>영어로 여는 세상 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주</a:t>
            </a:r>
            <a:r>
              <a:rPr lang="en-US" altLang="ko-KR" dirty="0">
                <a:hlinkClick r:id="rId2"/>
              </a:rPr>
              <a:t>)</a:t>
            </a:r>
            <a:r>
              <a:rPr lang="ko-KR" altLang="en-US" dirty="0" err="1">
                <a:hlinkClick r:id="rId2"/>
              </a:rPr>
              <a:t>타임즈코어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:::::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수월성교육에 대하여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시매쓰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내년 민사고 시험 어떻게 치르나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경시대회 성공전략</a:t>
            </a:r>
            <a:r>
              <a:rPr lang="en-US" altLang="ko-KR" dirty="0">
                <a:hlinkClick r:id="rId4"/>
              </a:rPr>
              <a:t>! </a:t>
            </a:r>
            <a:r>
              <a:rPr lang="ko-KR" altLang="en-US" dirty="0" err="1">
                <a:hlinkClick r:id="rId4"/>
              </a:rPr>
              <a:t>에듀빅토리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영재판별검사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K-ABC </a:t>
            </a:r>
            <a:r>
              <a:rPr lang="ko-KR" altLang="en-US" b="1" dirty="0">
                <a:hlinkClick r:id="rId2"/>
              </a:rPr>
              <a:t>지능검사</a:t>
            </a:r>
            <a:r>
              <a:rPr lang="ko-KR" altLang="en-US" dirty="0">
                <a:hlinkClick r:id="rId2"/>
              </a:rPr>
              <a:t> 업무 프로세스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b="1" dirty="0">
                <a:hlinkClick r:id="rId2"/>
              </a:rPr>
              <a:t>한국유전자적성검사</a:t>
            </a:r>
            <a:r>
              <a:rPr lang="ko-KR" altLang="en-US" dirty="0">
                <a:hlinkClick r:id="rId2"/>
              </a:rPr>
              <a:t>협회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K-ABC </a:t>
            </a:r>
            <a:r>
              <a:rPr lang="ko-KR" altLang="en-US" b="1" dirty="0">
                <a:hlinkClick r:id="rId3"/>
              </a:rPr>
              <a:t>검사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Kit </a:t>
            </a:r>
            <a:r>
              <a:rPr lang="ko-KR" altLang="en-US" dirty="0">
                <a:hlinkClick r:id="rId3"/>
              </a:rPr>
              <a:t>구입 안내입니다</a:t>
            </a:r>
            <a:r>
              <a:rPr lang="en-US" altLang="ko-KR" dirty="0">
                <a:hlinkClick r:id="rId3"/>
              </a:rPr>
              <a:t>. - </a:t>
            </a:r>
            <a:r>
              <a:rPr lang="ko-KR" altLang="en-US" b="1" dirty="0">
                <a:hlinkClick r:id="rId3"/>
              </a:rPr>
              <a:t>한국유전자적성검사</a:t>
            </a:r>
            <a:r>
              <a:rPr lang="ko-KR" altLang="en-US" dirty="0">
                <a:hlinkClick r:id="rId3"/>
              </a:rPr>
              <a:t>협회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비틀즈</a:t>
            </a:r>
            <a:r>
              <a:rPr lang="ko-KR" altLang="en-US" dirty="0">
                <a:hlinkClick r:id="rId4"/>
              </a:rPr>
              <a:t> 멤버 존 </a:t>
            </a:r>
            <a:r>
              <a:rPr lang="ko-KR" altLang="en-US" dirty="0" err="1">
                <a:hlinkClick r:id="rId4"/>
              </a:rPr>
              <a:t>레논의</a:t>
            </a:r>
            <a:r>
              <a:rPr lang="ko-KR" altLang="en-US" dirty="0">
                <a:hlinkClick r:id="rId4"/>
              </a:rPr>
              <a:t> 지문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b="1" dirty="0">
                <a:hlinkClick r:id="rId4"/>
              </a:rPr>
              <a:t>한국유전자적성검사</a:t>
            </a:r>
            <a:r>
              <a:rPr lang="ko-KR" altLang="en-US" dirty="0">
                <a:hlinkClick r:id="rId4"/>
              </a:rPr>
              <a:t>협회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한국유전자적성검사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한국유전자적성검사</a:t>
            </a:r>
            <a:r>
              <a:rPr lang="ko-KR" altLang="en-US" dirty="0" smtClean="0">
                <a:hlinkClick r:id="rId2"/>
              </a:rPr>
              <a:t>협회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3"/>
              </a:rPr>
              <a:t>한국유전자적성검사</a:t>
            </a:r>
            <a:r>
              <a:rPr lang="ko-KR" altLang="en-US" dirty="0">
                <a:hlinkClick r:id="rId3"/>
              </a:rPr>
              <a:t>협회 </a:t>
            </a:r>
            <a:r>
              <a:rPr lang="en-US" altLang="ko-KR" dirty="0">
                <a:hlinkClick r:id="rId3"/>
              </a:rPr>
              <a:t>2</a:t>
            </a:r>
            <a:r>
              <a:rPr lang="ko-KR" altLang="en-US" dirty="0">
                <a:hlinkClick r:id="rId3"/>
              </a:rPr>
              <a:t>차 논문 발표 계획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한국유전자적성검사</a:t>
            </a:r>
            <a:r>
              <a:rPr lang="ko-KR" altLang="en-US" dirty="0">
                <a:hlinkClick r:id="rId4"/>
              </a:rPr>
              <a:t>연구소 </a:t>
            </a:r>
            <a:r>
              <a:rPr lang="en-US" altLang="ko-KR" dirty="0">
                <a:hlinkClick r:id="rId4"/>
              </a:rPr>
              <a:t>Korea Genetic Aptitude Test </a:t>
            </a:r>
            <a:r>
              <a:rPr lang="en-US" altLang="ko-KR" dirty="0" smtClean="0">
                <a:hlinkClick r:id="rId4"/>
              </a:rPr>
              <a:t>Institute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한국유전자적성검사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시사뉴스피플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한국유전자적성검사</a:t>
            </a:r>
            <a:r>
              <a:rPr lang="ko-KR" altLang="en-US" dirty="0" smtClean="0">
                <a:hlinkClick r:id="rId2"/>
              </a:rPr>
              <a:t>협회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가칭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 smtClean="0">
                <a:hlinkClick r:id="rId3"/>
              </a:rPr>
              <a:t>한국유전자적성검사</a:t>
            </a:r>
            <a:r>
              <a:rPr lang="ko-KR" altLang="en-US" dirty="0" smtClean="0">
                <a:hlinkClick r:id="rId3"/>
              </a:rPr>
              <a:t>협회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한국 유전자적성검사</a:t>
            </a:r>
            <a:r>
              <a:rPr lang="ko-KR" altLang="en-US" dirty="0">
                <a:hlinkClick r:id="rId4"/>
              </a:rPr>
              <a:t> 경남 연구소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dirty="0" err="1">
                <a:hlinkClick r:id="rId4"/>
              </a:rPr>
              <a:t>Daum</a:t>
            </a:r>
            <a:r>
              <a:rPr lang="en-US" altLang="ko-KR" dirty="0">
                <a:hlinkClick r:id="rId4"/>
              </a:rPr>
              <a:t> </a:t>
            </a:r>
            <a:r>
              <a:rPr lang="ko-KR" altLang="en-US" dirty="0">
                <a:hlinkClick r:id="rId4"/>
              </a:rPr>
              <a:t>카페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한국유전자적성검사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유전자</a:t>
            </a:r>
            <a:r>
              <a:rPr lang="ko-KR" altLang="en-US" dirty="0">
                <a:hlinkClick r:id="rId2"/>
              </a:rPr>
              <a:t> 지문</a:t>
            </a:r>
            <a:r>
              <a:rPr lang="ko-KR" altLang="en-US" b="1" dirty="0">
                <a:hlinkClick r:id="rId2"/>
              </a:rPr>
              <a:t>적성검사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기본</a:t>
            </a:r>
            <a:r>
              <a:rPr lang="en-US" altLang="ko-KR" dirty="0">
                <a:hlinkClick r:id="rId2"/>
              </a:rPr>
              <a:t>) - </a:t>
            </a:r>
            <a:r>
              <a:rPr lang="ko-KR" altLang="en-US" dirty="0" err="1">
                <a:hlinkClick r:id="rId2"/>
              </a:rPr>
              <a:t>이앤오테크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주</a:t>
            </a:r>
            <a:r>
              <a:rPr lang="en-US" altLang="ko-KR" dirty="0">
                <a:hlinkClick r:id="rId2"/>
              </a:rPr>
              <a:t>) </a:t>
            </a:r>
            <a:r>
              <a:rPr lang="ko-KR" altLang="en-US" dirty="0" smtClean="0">
                <a:hlinkClick r:id="rId2"/>
              </a:rPr>
              <a:t>종합쇼핑몰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3"/>
              </a:rPr>
              <a:t>뇌상담사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&amp; </a:t>
            </a:r>
            <a:r>
              <a:rPr lang="ko-KR" altLang="en-US" dirty="0">
                <a:hlinkClick r:id="rId3"/>
              </a:rPr>
              <a:t>지문</a:t>
            </a:r>
            <a:r>
              <a:rPr lang="ko-KR" altLang="en-US" b="1" dirty="0">
                <a:hlinkClick r:id="rId3"/>
              </a:rPr>
              <a:t>적성검사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상담사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b="1" dirty="0">
                <a:hlinkClick r:id="rId3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뇌상담사</a:t>
            </a:r>
            <a:r>
              <a:rPr lang="en-US" altLang="ko-KR" dirty="0">
                <a:hlinkClick r:id="rId4"/>
              </a:rPr>
              <a:t>&amp;</a:t>
            </a:r>
            <a:r>
              <a:rPr lang="ko-KR" altLang="en-US" dirty="0">
                <a:hlinkClick r:id="rId4"/>
              </a:rPr>
              <a:t>지문</a:t>
            </a:r>
            <a:r>
              <a:rPr lang="ko-KR" altLang="en-US" b="1" dirty="0">
                <a:hlinkClick r:id="rId4"/>
              </a:rPr>
              <a:t>적성검사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(</a:t>
            </a:r>
            <a:r>
              <a:rPr lang="ko-KR" altLang="en-US" dirty="0">
                <a:hlinkClick r:id="rId4"/>
              </a:rPr>
              <a:t>주</a:t>
            </a:r>
            <a:r>
              <a:rPr lang="en-US" altLang="ko-KR" dirty="0">
                <a:hlinkClick r:id="rId4"/>
              </a:rPr>
              <a:t>) 1% CLUB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한국유전자적성검사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다중지능</a:t>
            </a:r>
            <a:r>
              <a:rPr lang="ko-KR" altLang="en-US" b="1" dirty="0">
                <a:hlinkClick r:id="rId2"/>
              </a:rPr>
              <a:t>검사</a:t>
            </a:r>
            <a:r>
              <a:rPr lang="ko-KR" altLang="en-US" dirty="0">
                <a:hlinkClick r:id="rId2"/>
              </a:rPr>
              <a:t>도구 </a:t>
            </a:r>
            <a:r>
              <a:rPr lang="en-US" altLang="ko-KR" dirty="0">
                <a:hlinkClick r:id="rId2"/>
              </a:rPr>
              <a:t>- [</a:t>
            </a:r>
            <a:r>
              <a:rPr lang="ko-KR" altLang="en-US" dirty="0">
                <a:hlinkClick r:id="rId2"/>
              </a:rPr>
              <a:t>광주광역시교육청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 err="1">
                <a:hlinkClick r:id="rId2"/>
              </a:rPr>
              <a:t>학생재능진단ㆍ육성</a:t>
            </a:r>
            <a:r>
              <a:rPr lang="ko-KR" altLang="en-US" dirty="0">
                <a:hlinkClick r:id="rId2"/>
              </a:rPr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아이러브아가 </a:t>
            </a:r>
            <a:r>
              <a:rPr lang="en-US" altLang="ko-KR" dirty="0">
                <a:hlinkClick r:id="rId3"/>
              </a:rPr>
              <a:t>&gt; </a:t>
            </a:r>
            <a:r>
              <a:rPr lang="ko-KR" altLang="en-US" dirty="0">
                <a:hlinkClick r:id="rId3"/>
              </a:rPr>
              <a:t>공지사항 </a:t>
            </a:r>
            <a:r>
              <a:rPr lang="en-US" altLang="ko-KR" dirty="0">
                <a:hlinkClick r:id="rId3"/>
              </a:rPr>
              <a:t>&gt; </a:t>
            </a:r>
            <a:r>
              <a:rPr lang="ko-KR" altLang="en-US" dirty="0">
                <a:hlinkClick r:id="rId3"/>
              </a:rPr>
              <a:t>태교시기와 </a:t>
            </a:r>
            <a:r>
              <a:rPr lang="ko-KR" altLang="en-US" b="1" dirty="0">
                <a:hlinkClick r:id="rId3"/>
              </a:rPr>
              <a:t>유전자적성검사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지문</a:t>
            </a:r>
            <a:r>
              <a:rPr lang="ko-KR" altLang="en-US" b="1" dirty="0">
                <a:hlinkClick r:id="rId4"/>
              </a:rPr>
              <a:t>적성검사</a:t>
            </a:r>
            <a:r>
              <a:rPr lang="ko-KR" altLang="en-US" dirty="0">
                <a:hlinkClick r:id="rId4"/>
              </a:rPr>
              <a:t> 대구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dirty="0">
                <a:hlinkClick r:id="rId4"/>
              </a:rPr>
              <a:t>경북 상담교사교육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한국유전자적성검사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대한민국 국가대표 선수단 지문</a:t>
            </a:r>
            <a:r>
              <a:rPr lang="ko-KR" altLang="en-US" b="1" dirty="0">
                <a:hlinkClick r:id="rId2"/>
              </a:rPr>
              <a:t>적성검사</a:t>
            </a:r>
            <a:r>
              <a:rPr lang="ko-KR" altLang="en-US" dirty="0">
                <a:hlinkClick r:id="rId2"/>
              </a:rPr>
              <a:t> 실시 </a:t>
            </a:r>
            <a:r>
              <a:rPr lang="en-US" altLang="ko-KR" dirty="0">
                <a:hlinkClick r:id="rId2"/>
              </a:rPr>
              <a:t>(1</a:t>
            </a:r>
            <a:r>
              <a:rPr lang="ko-KR" altLang="en-US" dirty="0">
                <a:hlinkClick r:id="rId2"/>
              </a:rPr>
              <a:t>차</a:t>
            </a:r>
            <a:r>
              <a:rPr lang="en-US" altLang="ko-KR" dirty="0">
                <a:hlinkClick r:id="rId2"/>
              </a:rPr>
              <a:t>)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케네디 저격범 리 </a:t>
            </a:r>
            <a:r>
              <a:rPr lang="ko-KR" altLang="en-US" dirty="0" err="1">
                <a:hlinkClick r:id="rId3"/>
              </a:rPr>
              <a:t>하비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오스왈드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 smtClean="0">
                <a:hlinkClick r:id="rId3"/>
              </a:rPr>
              <a:t>한국유전자적성검사</a:t>
            </a:r>
            <a:r>
              <a:rPr lang="ko-KR" altLang="en-US" dirty="0" smtClean="0">
                <a:hlinkClick r:id="rId3"/>
              </a:rPr>
              <a:t>협회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면접 </a:t>
            </a:r>
            <a:r>
              <a:rPr lang="ko-KR" altLang="en-US" dirty="0" err="1">
                <a:hlinkClick r:id="rId4"/>
              </a:rPr>
              <a:t>트렌드</a:t>
            </a:r>
            <a:r>
              <a:rPr lang="ko-KR" altLang="en-US" dirty="0">
                <a:hlinkClick r:id="rId4"/>
              </a:rPr>
              <a:t> 보고서｜</a:t>
            </a:r>
            <a:r>
              <a:rPr lang="ko-KR" altLang="en-US" dirty="0" err="1">
                <a:hlinkClick r:id="rId4"/>
              </a:rPr>
              <a:t>페르미</a:t>
            </a:r>
            <a:r>
              <a:rPr lang="ko-KR" altLang="en-US" dirty="0">
                <a:hlinkClick r:id="rId4"/>
              </a:rPr>
              <a:t> 추정</a:t>
            </a:r>
            <a:r>
              <a:rPr lang="en-US" altLang="ko-KR" dirty="0">
                <a:hlinkClick r:id="rId4"/>
              </a:rPr>
              <a:t>-“</a:t>
            </a:r>
            <a:r>
              <a:rPr lang="ko-KR" altLang="en-US" dirty="0">
                <a:hlinkClick r:id="rId4"/>
              </a:rPr>
              <a:t>남산을 옮기려면 며칠이 걸리겠나</a:t>
            </a:r>
            <a:r>
              <a:rPr lang="en-US" altLang="ko-KR" dirty="0">
                <a:hlinkClick r:id="rId4"/>
              </a:rPr>
              <a:t>!”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한국유전자적성검사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2011 </a:t>
            </a:r>
            <a:r>
              <a:rPr lang="ko-KR" altLang="en-US" dirty="0">
                <a:hlinkClick r:id="rId2"/>
              </a:rPr>
              <a:t>한국투자증권 </a:t>
            </a:r>
            <a:r>
              <a:rPr lang="ko-KR" altLang="en-US" b="1" dirty="0">
                <a:hlinkClick r:id="rId2"/>
              </a:rPr>
              <a:t>면접</a:t>
            </a:r>
            <a:r>
              <a:rPr lang="ko-KR" altLang="en-US" dirty="0">
                <a:hlinkClick r:id="rId2"/>
              </a:rPr>
              <a:t> 필독서 </a:t>
            </a:r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기업분석 및 기출문제 풀이</a:t>
            </a:r>
            <a:r>
              <a:rPr lang="en-US" altLang="ko-KR" dirty="0">
                <a:hlinkClick r:id="rId2"/>
              </a:rPr>
              <a:t>]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디자인</a:t>
            </a:r>
            <a:r>
              <a:rPr lang="en-US" altLang="ko-KR" dirty="0">
                <a:hlinkClick r:id="rId3"/>
              </a:rPr>
              <a:t>DB-</a:t>
            </a:r>
            <a:r>
              <a:rPr lang="ko-KR" altLang="en-US" b="1" dirty="0" err="1">
                <a:hlinkClick r:id="rId3"/>
              </a:rPr>
              <a:t>트렌드</a:t>
            </a:r>
            <a:r>
              <a:rPr lang="ko-KR" altLang="en-US" dirty="0" err="1">
                <a:hlinkClick r:id="rId3"/>
              </a:rPr>
              <a:t>ㆍ전략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디자인웹진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 smtClean="0">
                <a:hlinkClick r:id="rId3"/>
              </a:rPr>
              <a:t>목록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4"/>
              </a:rPr>
              <a:t>한국콘텐츠진흥원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타기관</a:t>
            </a:r>
            <a:r>
              <a:rPr lang="ko-KR" altLang="en-US" dirty="0">
                <a:hlinkClick r:id="rId4"/>
              </a:rPr>
              <a:t> 연구</a:t>
            </a:r>
            <a:r>
              <a:rPr lang="ko-KR" altLang="en-US" b="1" dirty="0">
                <a:hlinkClick r:id="rId4"/>
              </a:rPr>
              <a:t>보고서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&lt; </a:t>
            </a:r>
            <a:r>
              <a:rPr lang="ko-KR" altLang="en-US" dirty="0">
                <a:hlinkClick r:id="rId4"/>
              </a:rPr>
              <a:t>연구</a:t>
            </a:r>
            <a:r>
              <a:rPr lang="ko-KR" altLang="en-US" b="1" dirty="0">
                <a:hlinkClick r:id="rId4"/>
              </a:rPr>
              <a:t>보고서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&lt; </a:t>
            </a:r>
            <a:r>
              <a:rPr lang="ko-KR" altLang="en-US" dirty="0" err="1">
                <a:hlinkClick r:id="rId4"/>
              </a:rPr>
              <a:t>콘텐츠지식</a:t>
            </a:r>
            <a:r>
              <a:rPr lang="ko-KR" altLang="en-US" dirty="0">
                <a:hlinkClick r:id="rId4"/>
              </a:rPr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면접 </a:t>
            </a:r>
            <a:r>
              <a:rPr lang="ko-KR" altLang="en-US" dirty="0" err="1" smtClean="0"/>
              <a:t>트렌드</a:t>
            </a:r>
            <a:r>
              <a:rPr lang="ko-KR" altLang="en-US" dirty="0" smtClean="0"/>
              <a:t> 보고서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생존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자존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공존</a:t>
            </a:r>
            <a:r>
              <a:rPr lang="en-US" altLang="ko-KR" dirty="0">
                <a:hlinkClick r:id="rId2"/>
              </a:rPr>
              <a:t>… </a:t>
            </a:r>
            <a:r>
              <a:rPr lang="ko-KR" altLang="en-US" dirty="0">
                <a:hlinkClick r:id="rId2"/>
              </a:rPr>
              <a:t>올 소비자 </a:t>
            </a:r>
            <a:r>
              <a:rPr lang="ko-KR" altLang="en-US" b="1" dirty="0" err="1">
                <a:hlinkClick r:id="rId2"/>
              </a:rPr>
              <a:t>트렌드</a:t>
            </a:r>
            <a:r>
              <a:rPr lang="ko-KR" altLang="en-US" dirty="0" err="1">
                <a:hlinkClick r:id="rId2"/>
              </a:rPr>
              <a:t>는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'3</a:t>
            </a:r>
            <a:r>
              <a:rPr lang="ko-KR" altLang="en-US" dirty="0">
                <a:hlinkClick r:id="rId2"/>
              </a:rPr>
              <a:t>존</a:t>
            </a:r>
            <a:r>
              <a:rPr lang="en-US" altLang="ko-KR" dirty="0">
                <a:hlinkClick r:id="rId2"/>
              </a:rPr>
              <a:t>' : </a:t>
            </a:r>
            <a:r>
              <a:rPr lang="ko-KR" altLang="en-US" dirty="0">
                <a:hlinkClick r:id="rId2"/>
              </a:rPr>
              <a:t>경제 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>
                <a:hlinkClick r:id="rId2"/>
              </a:rPr>
              <a:t>뉴스 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 err="1" smtClean="0">
                <a:hlinkClick r:id="rId2"/>
              </a:rPr>
              <a:t>동아닷컴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자소서 </a:t>
            </a:r>
            <a:r>
              <a:rPr lang="ko-KR" altLang="en-US" b="1" dirty="0">
                <a:hlinkClick r:id="rId3"/>
              </a:rPr>
              <a:t>면접</a:t>
            </a:r>
            <a:r>
              <a:rPr lang="ko-KR" altLang="en-US" dirty="0">
                <a:hlinkClick r:id="rId3"/>
              </a:rPr>
              <a:t> 답변사전 </a:t>
            </a:r>
            <a:r>
              <a:rPr lang="ko-KR" altLang="en-US" dirty="0" err="1">
                <a:hlinkClick r:id="rId3"/>
              </a:rPr>
              <a:t>ㅣ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잡코리아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좋은 일이 생긴다</a:t>
            </a:r>
            <a:r>
              <a:rPr lang="en-US" altLang="ko-KR" dirty="0">
                <a:hlinkClick r:id="rId3"/>
              </a:rPr>
              <a:t>(www8)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인터넷 </a:t>
            </a:r>
            <a:r>
              <a:rPr lang="ko-KR" altLang="en-US" b="1" dirty="0" err="1">
                <a:hlinkClick r:id="rId4"/>
              </a:rPr>
              <a:t>트렌드</a:t>
            </a:r>
            <a:r>
              <a:rPr lang="ko-KR" altLang="en-US" dirty="0" err="1">
                <a:hlinkClick r:id="rId4"/>
              </a:rPr>
              <a:t>북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중등 임용 </a:t>
            </a:r>
            <a:r>
              <a:rPr lang="ko-KR" altLang="en-US" b="1" dirty="0">
                <a:hlinkClick r:id="rId4"/>
              </a:rPr>
              <a:t>면접</a:t>
            </a:r>
            <a:r>
              <a:rPr lang="ko-KR" altLang="en-US" dirty="0">
                <a:hlinkClick r:id="rId4"/>
              </a:rPr>
              <a:t> 기출문제와 답안 모음 </a:t>
            </a:r>
            <a:r>
              <a:rPr lang="en-US" altLang="ko-KR" dirty="0">
                <a:hlinkClick r:id="rId4"/>
              </a:rPr>
              <a:t>160</a:t>
            </a:r>
            <a:r>
              <a:rPr lang="ko-KR" altLang="en-US" dirty="0">
                <a:hlinkClick r:id="rId4"/>
              </a:rPr>
              <a:t>문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면접 </a:t>
            </a:r>
            <a:r>
              <a:rPr lang="ko-KR" altLang="en-US" dirty="0" err="1" smtClean="0"/>
              <a:t>트렌드</a:t>
            </a:r>
            <a:r>
              <a:rPr lang="ko-KR" altLang="en-US" dirty="0" smtClean="0"/>
              <a:t> 보고서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새해 </a:t>
            </a:r>
            <a:r>
              <a:rPr lang="ko-KR" altLang="en-US" b="1" dirty="0" err="1">
                <a:hlinkClick r:id="rId2"/>
              </a:rPr>
              <a:t>트렌드</a:t>
            </a:r>
            <a:r>
              <a:rPr lang="ko-KR" altLang="en-US" dirty="0" err="1">
                <a:hlinkClick r:id="rId2"/>
              </a:rPr>
              <a:t>는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가치 소비</a:t>
            </a:r>
            <a:r>
              <a:rPr lang="en-US" altLang="ko-KR" dirty="0">
                <a:hlinkClick r:id="rId2"/>
              </a:rPr>
              <a:t>' [</a:t>
            </a:r>
            <a:r>
              <a:rPr lang="ko-KR" altLang="en-US" dirty="0" err="1">
                <a:hlinkClick r:id="rId2"/>
              </a:rPr>
              <a:t>위키트리</a:t>
            </a:r>
            <a:r>
              <a:rPr lang="en-US" altLang="ko-KR" dirty="0">
                <a:hlinkClick r:id="rId2"/>
              </a:rPr>
              <a:t>]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2011 </a:t>
            </a:r>
            <a:r>
              <a:rPr lang="ko-KR" altLang="en-US" dirty="0">
                <a:hlinkClick r:id="rId3"/>
              </a:rPr>
              <a:t>삼성전자 </a:t>
            </a:r>
            <a:r>
              <a:rPr lang="ko-KR" altLang="en-US" b="1" dirty="0">
                <a:hlinkClick r:id="rId3"/>
              </a:rPr>
              <a:t>면접</a:t>
            </a:r>
            <a:r>
              <a:rPr lang="ko-KR" altLang="en-US" dirty="0">
                <a:hlinkClick r:id="rId3"/>
              </a:rPr>
              <a:t>필독서 </a:t>
            </a:r>
            <a:r>
              <a:rPr lang="en-US" altLang="ko-KR" dirty="0">
                <a:hlinkClick r:id="rId3"/>
              </a:rPr>
              <a:t>- LCD</a:t>
            </a:r>
            <a:r>
              <a:rPr lang="ko-KR" altLang="en-US" dirty="0">
                <a:hlinkClick r:id="rId3"/>
              </a:rPr>
              <a:t>사업부 </a:t>
            </a:r>
            <a:r>
              <a:rPr lang="en-US" altLang="ko-KR" dirty="0">
                <a:hlinkClick r:id="rId3"/>
              </a:rPr>
              <a:t>[</a:t>
            </a:r>
            <a:r>
              <a:rPr lang="ko-KR" altLang="en-US" dirty="0">
                <a:hlinkClick r:id="rId3"/>
              </a:rPr>
              <a:t>기업분석 및 기출문제 풀이</a:t>
            </a:r>
            <a:r>
              <a:rPr lang="en-US" altLang="ko-KR" dirty="0">
                <a:hlinkClick r:id="rId3"/>
              </a:rPr>
              <a:t>]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한국경제 매거진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면접 </a:t>
            </a:r>
            <a:r>
              <a:rPr lang="ko-KR" altLang="en-US" dirty="0" err="1" smtClean="0"/>
              <a:t>트렌드</a:t>
            </a:r>
            <a:r>
              <a:rPr lang="ko-KR" altLang="en-US" dirty="0" smtClean="0"/>
              <a:t> 보고서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학교생활기록부 기재 요령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2010</a:t>
            </a:r>
            <a:r>
              <a:rPr lang="ko-KR" altLang="en-US" b="1" dirty="0" err="1" smtClean="0">
                <a:hlinkClick r:id="rId3"/>
              </a:rPr>
              <a:t>학교생활기록부기재</a:t>
            </a:r>
            <a:r>
              <a:rPr lang="ko-KR" altLang="en-US" dirty="0" err="1" smtClean="0">
                <a:hlinkClick r:id="rId3"/>
              </a:rPr>
              <a:t>길라잡이인쇄본</a:t>
            </a:r>
            <a:r>
              <a:rPr lang="en-US" altLang="ko-KR" dirty="0" smtClean="0">
                <a:hlinkClick r:id="rId3"/>
              </a:rPr>
              <a:t>(</a:t>
            </a:r>
            <a:r>
              <a:rPr lang="ko-KR" altLang="en-US" dirty="0" smtClean="0">
                <a:hlinkClick r:id="rId3"/>
              </a:rPr>
              <a:t>중등</a:t>
            </a:r>
            <a:r>
              <a:rPr lang="en-US" altLang="ko-KR" dirty="0" smtClean="0">
                <a:hlinkClick r:id="rId3"/>
              </a:rPr>
              <a:t>).</a:t>
            </a:r>
            <a:r>
              <a:rPr lang="en-US" altLang="ko-KR" dirty="0" err="1" smtClean="0">
                <a:hlinkClick r:id="rId3"/>
              </a:rPr>
              <a:t>hwp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학교생활기록부</a:t>
            </a:r>
            <a:r>
              <a:rPr lang="ko-KR" altLang="en-US" dirty="0" smtClean="0">
                <a:hlinkClick r:id="rId4"/>
              </a:rPr>
              <a:t> 작성 </a:t>
            </a:r>
            <a:r>
              <a:rPr lang="ko-KR" altLang="en-US" b="1" dirty="0" smtClean="0">
                <a:hlinkClick r:id="rId4"/>
              </a:rPr>
              <a:t>요령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학생부 </a:t>
            </a:r>
            <a:r>
              <a:rPr lang="ko-KR" altLang="en-US" b="1" dirty="0" smtClean="0">
                <a:hlinkClick r:id="rId5"/>
              </a:rPr>
              <a:t>기재</a:t>
            </a:r>
            <a:r>
              <a:rPr lang="ko-KR" altLang="en-US" dirty="0" smtClean="0">
                <a:hlinkClick r:id="rId5"/>
              </a:rPr>
              <a:t>길라잡이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6"/>
              </a:rPr>
              <a:t>학교생활기록부 </a:t>
            </a:r>
            <a:r>
              <a:rPr lang="ko-KR" altLang="en-US" dirty="0" smtClean="0">
                <a:hlinkClick r:id="rId6"/>
              </a:rPr>
              <a:t>기재요령</a:t>
            </a:r>
            <a:r>
              <a:rPr lang="ko-KR" altLang="en-US" b="0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보고서</a:t>
            </a:r>
            <a:r>
              <a:rPr lang="ko-KR" altLang="en-US" dirty="0">
                <a:hlinkClick r:id="rId2"/>
              </a:rPr>
              <a:t>에 관한 </a:t>
            </a:r>
            <a:r>
              <a:rPr lang="ko-KR" altLang="en-US" b="1" dirty="0">
                <a:hlinkClick r:id="rId2"/>
              </a:rPr>
              <a:t>보고서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:: VOGUE.com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 action="ppaction://hlinkfile"/>
              </a:rPr>
              <a:t>면접</a:t>
            </a:r>
            <a:r>
              <a:rPr lang="ko-KR" altLang="en-US" dirty="0">
                <a:hlinkClick r:id="rId3" action="ppaction://hlinkfile"/>
              </a:rPr>
              <a:t> </a:t>
            </a:r>
            <a:r>
              <a:rPr lang="en-US" altLang="ko-KR" dirty="0">
                <a:hlinkClick r:id="rId3" action="ppaction://hlinkfile"/>
              </a:rPr>
              <a:t>- :: </a:t>
            </a:r>
            <a:r>
              <a:rPr lang="en-US" altLang="ko-KR" dirty="0" err="1">
                <a:hlinkClick r:id="rId3" action="ppaction://hlinkfile"/>
              </a:rPr>
              <a:t>DigiEco</a:t>
            </a:r>
            <a:r>
              <a:rPr lang="en-US" altLang="ko-KR" dirty="0">
                <a:hlinkClick r:id="rId3" action="ppaction://hlinkfile"/>
              </a:rPr>
              <a:t> ::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한국 사회 세대별 특성과 </a:t>
            </a:r>
            <a:r>
              <a:rPr lang="ko-KR" altLang="en-US" b="1" dirty="0" err="1">
                <a:hlinkClick r:id="rId4"/>
              </a:rPr>
              <a:t>트렌드</a:t>
            </a:r>
            <a:r>
              <a:rPr lang="ko-KR" altLang="en-US" dirty="0">
                <a:hlinkClick r:id="rId4"/>
              </a:rPr>
              <a:t> 변화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면접 </a:t>
            </a:r>
            <a:r>
              <a:rPr lang="ko-KR" altLang="en-US" dirty="0" err="1" smtClean="0"/>
              <a:t>트렌드</a:t>
            </a:r>
            <a:r>
              <a:rPr lang="ko-KR" altLang="en-US" dirty="0" smtClean="0"/>
              <a:t> 보고서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모바일</a:t>
            </a:r>
            <a:r>
              <a:rPr lang="ko-KR" altLang="en-US" dirty="0">
                <a:hlinkClick r:id="rId2"/>
              </a:rPr>
              <a:t> 데이터 </a:t>
            </a:r>
            <a:r>
              <a:rPr lang="ko-KR" altLang="en-US" dirty="0" err="1">
                <a:hlinkClick r:id="rId2"/>
              </a:rPr>
              <a:t>트래픽</a:t>
            </a:r>
            <a:r>
              <a:rPr lang="en-US" altLang="ko-KR" dirty="0">
                <a:hlinkClick r:id="rId2"/>
              </a:rPr>
              <a:t>, 2015</a:t>
            </a:r>
            <a:r>
              <a:rPr lang="ko-KR" altLang="en-US" dirty="0">
                <a:hlinkClick r:id="rId2"/>
              </a:rPr>
              <a:t>년까지 </a:t>
            </a:r>
            <a:r>
              <a:rPr lang="en-US" altLang="ko-KR" dirty="0">
                <a:hlinkClick r:id="rId2"/>
              </a:rPr>
              <a:t>10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디자인</a:t>
            </a:r>
            <a:r>
              <a:rPr lang="en-US" altLang="ko-KR" dirty="0">
                <a:hlinkClick r:id="rId3"/>
              </a:rPr>
              <a:t>DB-</a:t>
            </a:r>
            <a:r>
              <a:rPr lang="ko-KR" altLang="en-US" b="1" dirty="0" err="1">
                <a:hlinkClick r:id="rId3"/>
              </a:rPr>
              <a:t>트렌드</a:t>
            </a:r>
            <a:r>
              <a:rPr lang="ko-KR" altLang="en-US" dirty="0" err="1">
                <a:hlinkClick r:id="rId3"/>
              </a:rPr>
              <a:t>ㆍ전략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디자인웹진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디자이너 해외 취업 프로세스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애드와플</a:t>
            </a:r>
            <a:r>
              <a:rPr lang="ko-KR" altLang="en-US" dirty="0">
                <a:hlinkClick r:id="rId4"/>
              </a:rPr>
              <a:t> 매거진 </a:t>
            </a:r>
            <a:r>
              <a:rPr lang="en-US" altLang="ko-KR" dirty="0">
                <a:hlinkClick r:id="rId4"/>
              </a:rPr>
              <a:t>:: </a:t>
            </a:r>
            <a:r>
              <a:rPr lang="ko-KR" altLang="en-US" dirty="0">
                <a:hlinkClick r:id="rId4"/>
              </a:rPr>
              <a:t>리서치 업계</a:t>
            </a:r>
            <a:r>
              <a:rPr lang="en-US" altLang="ko-KR" dirty="0">
                <a:hlinkClick r:id="rId4"/>
              </a:rPr>
              <a:t>·</a:t>
            </a:r>
            <a:r>
              <a:rPr lang="ko-KR" altLang="en-US" dirty="0">
                <a:hlinkClick r:id="rId4"/>
              </a:rPr>
              <a:t>광고회사 마케팅 부서 현황조사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면접 </a:t>
            </a:r>
            <a:r>
              <a:rPr lang="ko-KR" altLang="en-US" dirty="0" err="1" smtClean="0"/>
              <a:t>트렌드</a:t>
            </a:r>
            <a:r>
              <a:rPr lang="ko-KR" altLang="en-US" dirty="0" smtClean="0"/>
              <a:t> 보고서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면접 </a:t>
            </a:r>
            <a:r>
              <a:rPr lang="ko-KR" altLang="en-US" b="1" dirty="0" err="1">
                <a:hlinkClick r:id="rId2"/>
              </a:rPr>
              <a:t>트렌드</a:t>
            </a:r>
            <a:r>
              <a:rPr lang="ko-KR" altLang="en-US" b="1" dirty="0">
                <a:hlinkClick r:id="rId2"/>
              </a:rPr>
              <a:t> 보고서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 err="1">
                <a:hlinkClick r:id="rId2"/>
              </a:rPr>
              <a:t>페르미</a:t>
            </a:r>
            <a:r>
              <a:rPr lang="ko-KR" altLang="en-US" dirty="0">
                <a:hlinkClick r:id="rId2"/>
              </a:rPr>
              <a:t> 추정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한국경제 </a:t>
            </a:r>
            <a:r>
              <a:rPr lang="ko-KR" altLang="en-US" dirty="0" smtClean="0">
                <a:hlinkClick r:id="rId2"/>
              </a:rPr>
              <a:t>매거진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면접 </a:t>
            </a:r>
            <a:r>
              <a:rPr lang="ko-KR" altLang="en-US" b="1" dirty="0" err="1">
                <a:hlinkClick r:id="rId3"/>
              </a:rPr>
              <a:t>트렌드</a:t>
            </a:r>
            <a:r>
              <a:rPr lang="ko-KR" altLang="en-US" b="1" dirty="0">
                <a:hlinkClick r:id="rId3"/>
              </a:rPr>
              <a:t> 보고서</a:t>
            </a:r>
            <a:r>
              <a:rPr lang="ko-KR" altLang="en-US" dirty="0">
                <a:hlinkClick r:id="rId3"/>
              </a:rPr>
              <a:t>｜</a:t>
            </a:r>
            <a:r>
              <a:rPr lang="ko-KR" altLang="en-US" dirty="0" err="1">
                <a:hlinkClick r:id="rId3"/>
              </a:rPr>
              <a:t>페르미</a:t>
            </a:r>
            <a:r>
              <a:rPr lang="ko-KR" altLang="en-US" dirty="0">
                <a:hlinkClick r:id="rId3"/>
              </a:rPr>
              <a:t> 추정</a:t>
            </a:r>
            <a:r>
              <a:rPr lang="en-US" altLang="ko-KR" dirty="0">
                <a:hlinkClick r:id="rId3"/>
              </a:rPr>
              <a:t>-“</a:t>
            </a:r>
            <a:r>
              <a:rPr lang="ko-KR" altLang="en-US" dirty="0">
                <a:hlinkClick r:id="rId3"/>
              </a:rPr>
              <a:t>남산을 옮기려면 며칠이 걸리겠나</a:t>
            </a:r>
            <a:r>
              <a:rPr lang="en-US" altLang="ko-KR" dirty="0">
                <a:hlinkClick r:id="rId3"/>
              </a:rPr>
              <a:t>!”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요즘 아줌마들에게 남편은 </a:t>
            </a:r>
            <a:r>
              <a:rPr lang="en-US" altLang="ko-KR" dirty="0">
                <a:hlinkClick r:id="rId4"/>
              </a:rPr>
              <a:t>… </a:t>
            </a:r>
            <a:r>
              <a:rPr lang="ko-KR" altLang="en-US" dirty="0">
                <a:hlinkClick r:id="rId4"/>
              </a:rPr>
              <a:t>드라마 좋아하는 </a:t>
            </a:r>
            <a:r>
              <a:rPr lang="en-US" altLang="ko-KR" dirty="0">
                <a:hlinkClick r:id="rId4"/>
              </a:rPr>
              <a:t>'</a:t>
            </a:r>
            <a:r>
              <a:rPr lang="ko-KR" altLang="en-US" dirty="0" err="1">
                <a:hlinkClick r:id="rId4"/>
              </a:rPr>
              <a:t>와이프</a:t>
            </a:r>
            <a:r>
              <a:rPr lang="ko-KR" altLang="en-US" dirty="0">
                <a:hlinkClick r:id="rId4"/>
              </a:rPr>
              <a:t> 보이</a:t>
            </a:r>
            <a:r>
              <a:rPr lang="en-US" altLang="ko-KR" dirty="0">
                <a:hlinkClick r:id="rId4"/>
              </a:rPr>
              <a:t>'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면접 </a:t>
            </a:r>
            <a:r>
              <a:rPr lang="ko-KR" altLang="en-US" dirty="0" err="1" smtClean="0"/>
              <a:t>트렌드</a:t>
            </a:r>
            <a:r>
              <a:rPr lang="ko-KR" altLang="en-US" dirty="0" smtClean="0"/>
              <a:t> 보고서</a:t>
            </a: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아이디어 </a:t>
            </a:r>
            <a:r>
              <a:rPr lang="ko-KR" altLang="en-US" dirty="0" err="1" smtClean="0">
                <a:hlinkClick r:id="rId2"/>
              </a:rPr>
              <a:t>팩토리</a:t>
            </a:r>
            <a:r>
              <a:rPr lang="ko-KR" altLang="en-US" dirty="0" smtClean="0">
                <a:hlinkClick r:id="rId2"/>
              </a:rPr>
              <a:t> 태그 </a:t>
            </a:r>
            <a:r>
              <a:rPr lang="en-US" altLang="ko-KR" dirty="0">
                <a:hlinkClick r:id="rId2"/>
              </a:rPr>
              <a:t>::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hlinkClick r:id="rId2"/>
              </a:rPr>
              <a:t/>
            </a:r>
            <a:br>
              <a:rPr lang="en-US" altLang="ko-KR" dirty="0" smtClean="0">
                <a:hlinkClick r:id="rId2"/>
              </a:rPr>
            </a:br>
            <a:r>
              <a:rPr lang="ko-KR" altLang="en-US" dirty="0" smtClean="0">
                <a:hlinkClick r:id="rId2"/>
              </a:rPr>
              <a:t>아이디어 </a:t>
            </a:r>
            <a:r>
              <a:rPr lang="ko-KR" altLang="en-US" dirty="0" err="1" smtClean="0">
                <a:hlinkClick r:id="rId2"/>
              </a:rPr>
              <a:t>팩토리</a:t>
            </a:r>
            <a:r>
              <a:rPr lang="ko-KR" altLang="en-US" dirty="0" smtClean="0">
                <a:hlinkClick r:id="rId2"/>
              </a:rPr>
              <a:t> 태그 </a:t>
            </a:r>
            <a:r>
              <a:rPr lang="en-US" altLang="ko-KR" dirty="0" smtClean="0">
                <a:hlinkClick r:id="rId2"/>
              </a:rPr>
              <a:t>::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Education Resources</a:t>
            </a:r>
            <a:r>
              <a:rPr lang="en-US" altLang="ko-KR" dirty="0">
                <a:hlinkClick r:id="rId2"/>
              </a:rPr>
              <a:t>, Inc. - Continuing Education (CEU) Courses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FREE -- Teaching </a:t>
            </a:r>
            <a:r>
              <a:rPr lang="en-US" altLang="ko-KR" b="1" dirty="0">
                <a:hlinkClick r:id="rId3"/>
              </a:rPr>
              <a:t>Resources</a:t>
            </a:r>
            <a:r>
              <a:rPr lang="en-US" altLang="ko-KR" dirty="0">
                <a:hlinkClick r:id="rId3"/>
              </a:rPr>
              <a:t> and Lesson Plans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ERIC – World's largest digital library of </a:t>
            </a:r>
            <a:r>
              <a:rPr lang="en-US" altLang="ko-KR" b="1" dirty="0">
                <a:hlinkClick r:id="rId4"/>
              </a:rPr>
              <a:t>education</a:t>
            </a:r>
            <a:r>
              <a:rPr lang="en-US" altLang="ko-KR" dirty="0">
                <a:hlinkClick r:id="rId4"/>
              </a:rPr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RESOURCES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Educational Resources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NOAA </a:t>
            </a:r>
            <a:r>
              <a:rPr lang="en-US" altLang="ko-KR" b="1" dirty="0">
                <a:hlinkClick r:id="rId3"/>
              </a:rPr>
              <a:t>Education Resources</a:t>
            </a:r>
            <a:r>
              <a:rPr lang="en-US" altLang="ko-KR" dirty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Website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b="1" dirty="0">
                <a:hlinkClick r:id="rId4"/>
              </a:rPr>
              <a:t>Education</a:t>
            </a:r>
            <a:r>
              <a:rPr lang="en-US" altLang="ko-KR" dirty="0">
                <a:hlinkClick r:id="rId4"/>
              </a:rPr>
              <a:t> World: The Educator's Best Friend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RESOURCES</a:t>
            </a: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>
                <a:hlinkClick r:id="rId2"/>
              </a:rPr>
              <a:t>Education Resources</a:t>
            </a:r>
            <a:r>
              <a:rPr lang="en-US" altLang="ko-KR" dirty="0">
                <a:hlinkClick r:id="rId2"/>
              </a:rPr>
              <a:t> - Education </a:t>
            </a:r>
            <a:r>
              <a:rPr lang="en-US" altLang="ko-KR" dirty="0" smtClean="0">
                <a:hlinkClick r:id="rId2"/>
              </a:rPr>
              <a:t>Index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b="1" dirty="0">
                <a:hlinkClick r:id="rId3"/>
              </a:rPr>
              <a:t>Education </a:t>
            </a:r>
            <a:r>
              <a:rPr lang="en-US" altLang="ko-KR" b="1" dirty="0" err="1">
                <a:hlinkClick r:id="rId3"/>
              </a:rPr>
              <a:t>REsource</a:t>
            </a:r>
            <a:r>
              <a:rPr lang="en-US" altLang="ko-KR" dirty="0">
                <a:hlinkClick r:id="rId3"/>
              </a:rPr>
              <a:t>, LLC. ( Real Estate Appraisal School )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USGS </a:t>
            </a:r>
            <a:r>
              <a:rPr lang="en-US" altLang="ko-KR" b="1" dirty="0">
                <a:hlinkClick r:id="rId4"/>
              </a:rPr>
              <a:t>Education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RESOURCES</a:t>
            </a: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Education Resources</a:t>
            </a:r>
            <a:r>
              <a:rPr lang="en-US" altLang="ko-KR" dirty="0">
                <a:hlinkClick r:id="rId2"/>
              </a:rPr>
              <a:t> - NDT Resources </a:t>
            </a:r>
            <a:r>
              <a:rPr lang="en-US" altLang="ko-KR" dirty="0" smtClean="0">
                <a:hlinkClick r:id="rId2"/>
              </a:rPr>
              <a:t>Center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>
                <a:hlinkClick r:id="rId3"/>
              </a:rPr>
              <a:t>Educational Resources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Apple - </a:t>
            </a:r>
            <a:r>
              <a:rPr lang="en-US" altLang="ko-KR" b="1" dirty="0">
                <a:hlinkClick r:id="rId4"/>
              </a:rPr>
              <a:t>Education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Resources</a:t>
            </a:r>
            <a:r>
              <a:rPr lang="en-US" altLang="ko-KR" dirty="0">
                <a:hlinkClick r:id="rId4"/>
              </a:rPr>
              <a:t> - Teachers and </a:t>
            </a:r>
            <a:r>
              <a:rPr lang="en-US" altLang="ko-KR" dirty="0" smtClean="0">
                <a:hlinkClick r:id="rId4"/>
              </a:rPr>
              <a:t>Administrators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RESOURCES</a:t>
            </a: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NASA - Welcome to </a:t>
            </a:r>
            <a:r>
              <a:rPr lang="en-US" altLang="ko-KR" b="1" dirty="0">
                <a:hlinkClick r:id="rId2"/>
              </a:rPr>
              <a:t>Education</a:t>
            </a:r>
            <a:r>
              <a:rPr lang="en-US" altLang="ko-KR" dirty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Enterprise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Documentary </a:t>
            </a:r>
            <a:r>
              <a:rPr lang="en-US" altLang="ko-KR" b="1" dirty="0">
                <a:hlinkClick r:id="rId3"/>
              </a:rPr>
              <a:t>Educational Resources</a:t>
            </a:r>
            <a:r>
              <a:rPr lang="en-US" altLang="ko-KR" dirty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Kathy Schrock's Guide for Educators - </a:t>
            </a:r>
            <a:r>
              <a:rPr lang="en-US" altLang="ko-KR" b="1" dirty="0">
                <a:hlinkClick r:id="rId4"/>
              </a:rPr>
              <a:t>Educational Resource</a:t>
            </a:r>
            <a:r>
              <a:rPr lang="en-US" altLang="ko-KR" dirty="0">
                <a:hlinkClick r:id="rId4"/>
              </a:rPr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RESOURCES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Open </a:t>
            </a:r>
            <a:r>
              <a:rPr lang="en-US" altLang="ko-KR" b="1" dirty="0">
                <a:hlinkClick r:id="rId2"/>
              </a:rPr>
              <a:t>educational resources</a:t>
            </a:r>
            <a:r>
              <a:rPr lang="en-US" altLang="ko-KR" dirty="0">
                <a:hlinkClick r:id="rId2"/>
              </a:rPr>
              <a:t> - Wikipedia, the free </a:t>
            </a:r>
            <a:r>
              <a:rPr lang="en-US" altLang="ko-KR" dirty="0" smtClean="0">
                <a:hlinkClick r:id="rId2"/>
              </a:rPr>
              <a:t>encyclopedia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>
                <a:hlinkClick r:id="rId3"/>
              </a:rPr>
              <a:t>Education Resources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Human Genome Project </a:t>
            </a:r>
            <a:r>
              <a:rPr lang="en-US" altLang="ko-KR" b="1" dirty="0">
                <a:hlinkClick r:id="rId4"/>
              </a:rPr>
              <a:t>Education Resources</a:t>
            </a:r>
            <a:r>
              <a:rPr lang="en-US" altLang="ko-KR" dirty="0">
                <a:hlinkClick r:id="rId4"/>
              </a:rPr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RESOURCES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학교생활기록부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kimgiyoung.com.ne.kr/appraise0.html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「</a:t>
            </a:r>
            <a:r>
              <a:rPr lang="ko-KR" altLang="en-US" b="1" dirty="0" smtClean="0">
                <a:hlinkClick r:id="rId3"/>
              </a:rPr>
              <a:t>학교생활기록부 기재</a:t>
            </a:r>
            <a:r>
              <a:rPr lang="ko-KR" altLang="en-US" dirty="0" smtClean="0">
                <a:hlinkClick r:id="rId3"/>
              </a:rPr>
              <a:t> 길라잡이 주요 개선 내용 요약 </a:t>
            </a:r>
            <a:r>
              <a:rPr lang="ko-KR" altLang="en-US" dirty="0" smtClean="0">
                <a:hlinkClick r:id="rId3"/>
              </a:rPr>
              <a:t>」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smtClean="0">
                <a:hlinkClick r:id="rId4"/>
              </a:rPr>
              <a:t>학교 생활 기록부</a:t>
            </a:r>
            <a:r>
              <a:rPr lang="ko-KR" altLang="en-US" smtClean="0">
                <a:hlinkClick r:id="rId4"/>
              </a:rPr>
              <a:t> 및 생활 통지표 </a:t>
            </a:r>
            <a:r>
              <a:rPr lang="ko-KR" altLang="en-US" b="1" smtClean="0">
                <a:hlinkClick r:id="rId4"/>
              </a:rPr>
              <a:t>기재 요령</a:t>
            </a:r>
            <a:r>
              <a:rPr lang="ko-KR" altLang="en-US" smtClean="0"/>
              <a:t> </a:t>
            </a:r>
            <a:r>
              <a:rPr lang="ko-KR" altLang="en-US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학교생활기록부 기재 요령</a:t>
            </a:r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Teachers' Resources - National </a:t>
            </a:r>
            <a:r>
              <a:rPr lang="en-US" altLang="ko-KR" b="1" dirty="0">
                <a:hlinkClick r:id="rId2"/>
              </a:rPr>
              <a:t>Archives</a:t>
            </a:r>
            <a:r>
              <a:rPr lang="en-US" altLang="ko-KR" dirty="0">
                <a:hlinkClick r:id="rId2"/>
              </a:rPr>
              <a:t> and Records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Welcome to the Cisco </a:t>
            </a:r>
            <a:r>
              <a:rPr lang="en-US" altLang="ko-KR" b="1" dirty="0">
                <a:hlinkClick r:id="rId3"/>
              </a:rPr>
              <a:t>Educational Archives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Office of Cultural </a:t>
            </a:r>
            <a:r>
              <a:rPr lang="en-US" altLang="ko-KR" b="1" dirty="0" err="1">
                <a:hlinkClick r:id="rId4"/>
              </a:rPr>
              <a:t>Education</a:t>
            </a:r>
            <a:r>
              <a:rPr lang="en-US" altLang="ko-KR" dirty="0" err="1">
                <a:hlinkClick r:id="rId4"/>
              </a:rPr>
              <a:t>:</a:t>
            </a:r>
            <a:r>
              <a:rPr lang="en-US" altLang="ko-KR" b="1" dirty="0" err="1">
                <a:hlinkClick r:id="rId4"/>
              </a:rPr>
              <a:t>Archives</a:t>
            </a:r>
            <a:r>
              <a:rPr lang="en-US" altLang="ko-KR" dirty="0">
                <a:hlinkClick r:id="rId4"/>
              </a:rPr>
              <a:t>, Library, Museum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EDUCATION ARCHIVES</a:t>
            </a: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질문법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대화법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커뮤니케이션스킬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철학자이야기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수학자이야기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블록타임제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학습부진아 치료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수월성학습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서열화</a:t>
                      </a:r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dirty="0" smtClean="0"/>
                        <a:t>GIFTED EDUCATION ARCHIVES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dirty="0" smtClean="0"/>
                        <a:t>TALENTED EDUCATION ARCHIVES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Mathematics Education Archive</a:t>
                      </a:r>
                      <a:r>
                        <a:rPr lang="en-US" altLang="ko-KR" sz="2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Education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World: Special </a:t>
                      </a:r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Education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Community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Archives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| </a:t>
                      </a:r>
                      <a:r>
                        <a:rPr lang="en-US" altLang="ko-KR" sz="2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iGifted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School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 </a:t>
                      </a:r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Archives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- NAGC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Giants in Cyberspace: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Association of </a:t>
                      </a:r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Gifted Education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Archives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| Talented And </a:t>
                      </a:r>
                      <a:r>
                        <a:rPr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Gifted</a:t>
                      </a:r>
                      <a:r>
                        <a:rPr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Education</a:t>
                      </a:r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World: Special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Theme</a:t>
                      </a:r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National History Day Topics in ARC: 2012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Theme</a:t>
                      </a:r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-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Free </a:t>
                      </a:r>
                      <a:r>
                        <a:rPr lang="en-US" altLang="ko-KR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Wordpress</a:t>
                      </a:r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themes, templates »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Archive</a:t>
                      </a:r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for 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Education</a:t>
                      </a:r>
                      <a:r>
                        <a:rPr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themes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Poem Themes - Poetry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Archive</a:t>
                      </a:r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Learning Network Crossword Puzzle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Archive</a:t>
                      </a:r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Jnt.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Theme</a:t>
                      </a:r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-Based </a:t>
                      </a:r>
                      <a:r>
                        <a:rPr lang="en-US" altLang="ko-KR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Educa</a:t>
                      </a:r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-- 27th AK Legislature House Majority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Overview of holdings, University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Archives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Global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Academy</a:t>
                      </a:r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for Medical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Education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Home - United States Sports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Academy</a:t>
                      </a:r>
                      <a:r>
                        <a:rPr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Take Any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College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Class for Free: 236 Open Courseware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Lecture Archives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- Hampshire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College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College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of Natural Science &amp; Mathematics |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Lecture Archives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Lectures</a:t>
                      </a:r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on musical analysis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자기주도학습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</a:t>
                      </a:r>
                    </a:p>
                    <a:p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입소문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난 과목별 </a:t>
                      </a: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초등 중등 고등 수능 </a:t>
                      </a: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인터넷강의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입학사정관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교육방송 교육제도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과목별학습법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학습방법 학습전략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수능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성적향상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기억력향상 </a:t>
                      </a:r>
                    </a:p>
                    <a:p>
                      <a:pPr latinLnBrk="1"/>
                      <a:endParaRPr lang="ko-KR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독서 논술 구술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중앙일보 </a:t>
                      </a: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공부방법 공부스킬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내일신문 </a:t>
                      </a: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공부방법 공부스킬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동아일보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자기주도학습  </a:t>
                      </a:r>
                    </a:p>
                    <a:p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동아일보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체험학습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교육신문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과목별 초등 중등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수능 인터넷강의  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교육신문 과목별 초등 중등 수능 교육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강좌 추천사이트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문화방송 입학사정관 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청소년 진로적성 </a:t>
                      </a: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경향신문 기억력향상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교육기획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교육방송 교육제도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교육기획 패러다임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한겨레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신문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독서 논술 구술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교육기획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과목별학습법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교육기획 </a:t>
                      </a:r>
                    </a:p>
                    <a:p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학습방법 학습전략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교육기획 기억력향상 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교육방송 성적향상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틈날 때마다 </a:t>
            </a:r>
            <a:endParaRPr lang="en-US" altLang="ko-KR" b="1" dirty="0" smtClean="0"/>
          </a:p>
          <a:p>
            <a:r>
              <a:rPr lang="ko-KR" altLang="en-US" b="1" dirty="0" smtClean="0"/>
              <a:t>자기주도적으로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 파  </a:t>
            </a:r>
            <a:r>
              <a:rPr lang="en-US" altLang="ko-KR" b="1" dirty="0" smtClean="0">
                <a:hlinkClick r:id="rId2"/>
              </a:rPr>
              <a:t>http://www.paran.com/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 네</a:t>
            </a:r>
            <a:r>
              <a:rPr lang="ko-KR" altLang="en-US" dirty="0" smtClean="0"/>
              <a:t>  </a:t>
            </a:r>
            <a:r>
              <a:rPr lang="en-US" altLang="ko-KR" b="1" dirty="0" smtClean="0">
                <a:hlinkClick r:id="rId3"/>
              </a:rPr>
              <a:t>http://www.naver.com/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    다</a:t>
            </a:r>
            <a:r>
              <a:rPr lang="ko-KR" altLang="en-US" dirty="0" smtClean="0"/>
              <a:t>  </a:t>
            </a:r>
            <a:r>
              <a:rPr lang="ko-KR" altLang="en-US" b="1" dirty="0" smtClean="0"/>
              <a:t> </a:t>
            </a:r>
            <a:r>
              <a:rPr lang="en-US" altLang="ko-KR" b="1" dirty="0" smtClean="0">
                <a:hlinkClick r:id="rId4"/>
              </a:rPr>
              <a:t>http://www.daum.net/</a:t>
            </a:r>
            <a:r>
              <a:rPr lang="ko-KR" altLang="en-US" dirty="0" smtClean="0"/>
              <a:t>   </a:t>
            </a:r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http://www.aol.com/</a:t>
            </a:r>
            <a:endParaRPr lang="en-US" altLang="ko-KR" b="1" dirty="0" smtClean="0"/>
          </a:p>
          <a:p>
            <a:r>
              <a:rPr lang="ko-KR" altLang="en-US" b="1" dirty="0" smtClean="0"/>
              <a:t>등의 </a:t>
            </a:r>
            <a:r>
              <a:rPr lang="ko-KR" altLang="en-US" b="1" dirty="0" err="1" smtClean="0"/>
              <a:t>검색창에</a:t>
            </a:r>
            <a:r>
              <a:rPr lang="ko-KR" altLang="en-US" b="1" dirty="0" smtClean="0"/>
              <a:t>  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교육제도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교육신문</a:t>
            </a:r>
            <a:r>
              <a:rPr lang="en-US" altLang="ko-KR" dirty="0" smtClean="0"/>
              <a:t>,</a:t>
            </a:r>
            <a:r>
              <a:rPr lang="ko-KR" altLang="en-US" dirty="0" smtClean="0"/>
              <a:t>교육방송</a:t>
            </a:r>
            <a:endParaRPr lang="en-US" altLang="ko-KR" dirty="0" smtClean="0"/>
          </a:p>
          <a:p>
            <a:r>
              <a:rPr lang="ko-KR" altLang="en-US" dirty="0" smtClean="0"/>
              <a:t>교육정책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교육스페셜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아이디어 </a:t>
            </a:r>
            <a:r>
              <a:rPr lang="ko-KR" altLang="en-US" dirty="0" err="1" smtClean="0"/>
              <a:t>팩토리</a:t>
            </a:r>
            <a:r>
              <a:rPr lang="en-US" altLang="ko-KR" dirty="0" smtClean="0"/>
              <a:t>,  </a:t>
            </a:r>
            <a:r>
              <a:rPr lang="ko-KR" altLang="en-US" b="1" dirty="0" smtClean="0">
                <a:hlinkClick r:id="rId2"/>
              </a:rPr>
              <a:t>아이디어 </a:t>
            </a:r>
            <a:r>
              <a:rPr lang="ko-KR" altLang="en-US" b="1" dirty="0" err="1" smtClean="0">
                <a:hlinkClick r:id="rId2"/>
              </a:rPr>
              <a:t>팩토리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자기주도학습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입학사정관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생활기록부 혹은 </a:t>
            </a:r>
            <a:r>
              <a:rPr lang="en-US" altLang="ko-KR" dirty="0" smtClean="0"/>
              <a:t>+</a:t>
            </a:r>
            <a:r>
              <a:rPr lang="en-US" altLang="ko-KR" dirty="0" err="1" smtClean="0"/>
              <a:t>Youtube</a:t>
            </a:r>
            <a:r>
              <a:rPr lang="ko-KR" altLang="en-US" dirty="0" smtClean="0"/>
              <a:t>해서</a:t>
            </a:r>
            <a:endParaRPr lang="en-US" altLang="ko-KR" dirty="0" smtClean="0"/>
          </a:p>
          <a:p>
            <a:r>
              <a:rPr lang="ko-KR" altLang="en-US" dirty="0" smtClean="0"/>
              <a:t>취사선택 검색하고 </a:t>
            </a:r>
            <a:endParaRPr lang="en-US" altLang="ko-KR" dirty="0" smtClean="0"/>
          </a:p>
          <a:p>
            <a:r>
              <a:rPr lang="en-US" altLang="ko-KR" dirty="0" smtClean="0"/>
              <a:t>100~600</a:t>
            </a:r>
            <a:r>
              <a:rPr lang="ko-KR" altLang="en-US" dirty="0" smtClean="0"/>
              <a:t>자로 요약 </a:t>
            </a:r>
            <a:r>
              <a:rPr lang="ko-KR" altLang="en-US" dirty="0" err="1" smtClean="0"/>
              <a:t>에세이해보세요</a:t>
            </a:r>
            <a:r>
              <a:rPr lang="en-US" altLang="ko-KR" dirty="0" smtClean="0"/>
              <a:t>!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과목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학습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부모의존학습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자기주도학습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공부기술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홈스쿨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링</a:t>
            </a:r>
            <a:r>
              <a:rPr lang="en-US" altLang="ko-KR" b="1" dirty="0" smtClean="0"/>
              <a:t>),</a:t>
            </a:r>
          </a:p>
          <a:p>
            <a:r>
              <a:rPr lang="ko-KR" altLang="en-US" b="1" dirty="0" err="1" smtClean="0"/>
              <a:t>멘토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멘티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err="1" smtClean="0"/>
              <a:t>에빙하우스</a:t>
            </a:r>
            <a:r>
              <a:rPr lang="ko-KR" altLang="en-US" b="1" dirty="0" smtClean="0"/>
              <a:t> 망각곡선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고교선택제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입학사정관제도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학습성공체험수기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과목별 </a:t>
            </a:r>
            <a:r>
              <a:rPr lang="ko-KR" altLang="en-US" b="1" dirty="0" err="1" smtClean="0"/>
              <a:t>노트법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&amp; </a:t>
            </a:r>
            <a:r>
              <a:rPr lang="ko-KR" altLang="en-US" b="1" dirty="0" smtClean="0"/>
              <a:t>공부방법</a:t>
            </a:r>
            <a:r>
              <a:rPr lang="en-US" altLang="ko-KR" b="1" dirty="0" smtClean="0"/>
              <a:t>,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학습안내와 </a:t>
            </a:r>
            <a:r>
              <a:rPr lang="ko-KR" altLang="en-US" b="1" dirty="0" smtClean="0">
                <a:hlinkClick r:id="rId2"/>
              </a:rPr>
              <a:t>학습전략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3"/>
              </a:rPr>
              <a:t>학습전략</a:t>
            </a:r>
            <a:r>
              <a:rPr lang="ko-KR" altLang="en-US" dirty="0" smtClean="0">
                <a:hlinkClick r:id="rId3"/>
              </a:rPr>
              <a:t> 전체 </a:t>
            </a:r>
            <a:r>
              <a:rPr lang="ko-KR" altLang="en-US" dirty="0" err="1" smtClean="0">
                <a:hlinkClick r:id="rId3"/>
              </a:rPr>
              <a:t>첫번째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자기주도 </a:t>
            </a:r>
            <a:r>
              <a:rPr lang="ko-KR" altLang="en-US" b="1" dirty="0" smtClean="0">
                <a:hlinkClick r:id="rId4"/>
              </a:rPr>
              <a:t>학습 전략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5"/>
              </a:rPr>
              <a:t>교과서 공부의 </a:t>
            </a:r>
            <a:r>
              <a:rPr lang="ko-KR" altLang="en-US" b="1" dirty="0" smtClean="0">
                <a:hlinkClick r:id="rId5"/>
              </a:rPr>
              <a:t>학습전략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dirty="0" smtClean="0">
                <a:hlinkClick r:id="rId2"/>
              </a:rPr>
              <a:t>학습안내와 </a:t>
            </a:r>
            <a:r>
              <a:rPr lang="ko-KR" altLang="en-US" dirty="0" smtClean="0">
                <a:hlinkClick r:id="rId2"/>
              </a:rPr>
              <a:t>학습전략</a:t>
            </a:r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수행평가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중간고사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기말고사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성취도평가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수학적 기호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표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그래프로 </a:t>
            </a:r>
            <a:endParaRPr lang="en-US" altLang="ko-KR" b="1" dirty="0" smtClean="0"/>
          </a:p>
          <a:p>
            <a:r>
              <a:rPr lang="ko-KR" altLang="en-US" b="1" dirty="0" smtClean="0"/>
              <a:t>수학적으로 표현하기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그래픽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플래쉬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파워포인트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학습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시각적으로 표현하기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수학적 아이디어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err="1" smtClean="0"/>
              <a:t>논구술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면접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개념정리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개념정립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교육과정에 규정된 수학과의 평가 방향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공주대 중학수학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수학용어사전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중등 예상문제</a:t>
            </a:r>
            <a:r>
              <a:rPr lang="en-US" altLang="ko-KR" b="1" dirty="0" smtClean="0"/>
              <a:t>),</a:t>
            </a:r>
          </a:p>
          <a:p>
            <a:endParaRPr lang="ko-KR" altLang="en-US" dirty="0" smtClean="0"/>
          </a:p>
          <a:p>
            <a:r>
              <a:rPr lang="ko-KR" altLang="en-US" b="1" dirty="0" smtClean="0"/>
              <a:t>공주대 중학과학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과학용어사전</a:t>
            </a:r>
            <a:r>
              <a:rPr lang="en-US" altLang="ko-KR" b="1" dirty="0" smtClean="0"/>
              <a:t>: + </a:t>
            </a:r>
            <a:r>
              <a:rPr lang="ko-KR" altLang="en-US" b="1" dirty="0" smtClean="0"/>
              <a:t>고교과학</a:t>
            </a:r>
            <a:r>
              <a:rPr lang="en-US" altLang="ko-KR" b="1" dirty="0" smtClean="0"/>
              <a:t>),</a:t>
            </a:r>
          </a:p>
          <a:p>
            <a:endParaRPr lang="ko-KR" altLang="en-US" dirty="0" smtClean="0"/>
          </a:p>
          <a:p>
            <a:r>
              <a:rPr lang="ko-KR" altLang="en-US" b="1" dirty="0" smtClean="0"/>
              <a:t>수학용어 정리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수학용어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ㄱ</a:t>
            </a:r>
            <a:r>
              <a:rPr lang="en-US" altLang="ko-KR" b="1" dirty="0" smtClean="0"/>
              <a:t>~</a:t>
            </a:r>
            <a:r>
              <a:rPr lang="ko-KR" altLang="en-US" b="1" dirty="0" err="1" smtClean="0"/>
              <a:t>ㅎ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메인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개념의</a:t>
            </a:r>
            <a:r>
              <a:rPr lang="en-US" altLang="ko-KR" b="1" dirty="0" smtClean="0"/>
              <a:t>~) </a:t>
            </a:r>
            <a:r>
              <a:rPr lang="ko-KR" altLang="en-US" b="1" dirty="0" smtClean="0"/>
              <a:t>활용</a:t>
            </a:r>
            <a:r>
              <a:rPr lang="en-US" altLang="ko-KR" b="1" dirty="0" smtClean="0"/>
              <a:t>, (</a:t>
            </a:r>
            <a:r>
              <a:rPr lang="ko-KR" altLang="en-US" b="1" dirty="0" smtClean="0"/>
              <a:t>과목</a:t>
            </a:r>
            <a:r>
              <a:rPr lang="en-US" altLang="ko-KR" b="1" dirty="0" smtClean="0"/>
              <a:t>~) </a:t>
            </a:r>
            <a:r>
              <a:rPr lang="ko-KR" altLang="en-US" b="1" dirty="0" smtClean="0"/>
              <a:t>문제은행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초등수학공식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중학수학 공식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환경수학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공통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고</a:t>
            </a:r>
            <a:r>
              <a:rPr lang="en-US" altLang="ko-KR" b="1" dirty="0" smtClean="0"/>
              <a:t>1)</a:t>
            </a:r>
            <a:r>
              <a:rPr lang="ko-KR" altLang="en-US" b="1" dirty="0" smtClean="0"/>
              <a:t>수학공식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수</a:t>
            </a:r>
            <a:r>
              <a:rPr lang="en-US" altLang="ko-KR" b="1" dirty="0" smtClean="0"/>
              <a:t>Ι </a:t>
            </a:r>
            <a:r>
              <a:rPr lang="ko-KR" altLang="en-US" b="1" dirty="0" smtClean="0"/>
              <a:t>공식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수</a:t>
            </a:r>
            <a:r>
              <a:rPr lang="en-US" altLang="ko-KR" b="1" dirty="0" smtClean="0"/>
              <a:t>ΙΙ </a:t>
            </a:r>
            <a:r>
              <a:rPr lang="ko-KR" altLang="en-US" b="1" dirty="0" smtClean="0"/>
              <a:t>공식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초등수학홈페이지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중등수학홈페이지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고등수학홈페이지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지역별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과목별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교사연구회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예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전남중등음악교사연구회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7</a:t>
            </a:r>
            <a:r>
              <a:rPr lang="ko-KR" altLang="en-US" b="1" dirty="0" err="1" smtClean="0"/>
              <a:t>차교육과정</a:t>
            </a:r>
            <a:r>
              <a:rPr lang="en-US" altLang="ko-KR" b="1" dirty="0" smtClean="0"/>
              <a:t>,8</a:t>
            </a:r>
            <a:r>
              <a:rPr lang="ko-KR" altLang="en-US" b="1" dirty="0" err="1" smtClean="0"/>
              <a:t>차교육과정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** </a:t>
            </a:r>
            <a:r>
              <a:rPr lang="en-US" altLang="ko-KR" b="1" dirty="0" smtClean="0"/>
              <a:t>8</a:t>
            </a:r>
            <a:r>
              <a:rPr lang="ko-KR" altLang="en-US" b="1" dirty="0" err="1" smtClean="0"/>
              <a:t>차교육과정</a:t>
            </a:r>
            <a:r>
              <a:rPr lang="ko-KR" altLang="en-US" b="1" dirty="0" smtClean="0"/>
              <a:t> 수학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과목명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영역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개정사항</a:t>
            </a:r>
            <a:r>
              <a:rPr lang="en-US" altLang="ko-KR" b="1" dirty="0" smtClean="0"/>
              <a:t>,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한국수학인증시험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en-US" altLang="ko-KR" b="1" dirty="0" smtClean="0"/>
              <a:t>OECD PISA(OECD</a:t>
            </a:r>
            <a:r>
              <a:rPr lang="ko-KR" altLang="en-US" b="1" dirty="0" smtClean="0"/>
              <a:t>국가 학업성취도 결과</a:t>
            </a:r>
            <a:r>
              <a:rPr lang="en-US" altLang="ko-KR" b="1" dirty="0" smtClean="0"/>
              <a:t>),</a:t>
            </a:r>
            <a:r>
              <a:rPr lang="ko-KR" altLang="en-US" dirty="0" smtClean="0"/>
              <a:t>  </a:t>
            </a:r>
            <a:r>
              <a:rPr lang="ko-KR" altLang="en-US" b="1" dirty="0" smtClean="0"/>
              <a:t>한국학력평가연구원</a:t>
            </a:r>
            <a:r>
              <a:rPr lang="en-US" altLang="ko-KR" b="1" dirty="0" smtClean="0"/>
              <a:t>&lt; </a:t>
            </a:r>
            <a:r>
              <a:rPr lang="en-US" altLang="ko-KR" b="1" dirty="0" smtClean="0">
                <a:hlinkClick r:id="rId2"/>
              </a:rPr>
              <a:t>http://www.kerei.net/</a:t>
            </a:r>
            <a:r>
              <a:rPr lang="ko-KR" altLang="en-US" b="1" dirty="0" smtClean="0"/>
              <a:t> </a:t>
            </a:r>
            <a:r>
              <a:rPr lang="en-US" altLang="ko-KR" b="1" dirty="0" smtClean="0"/>
              <a:t>&gt;,</a:t>
            </a:r>
          </a:p>
          <a:p>
            <a:endParaRPr lang="ko-KR" altLang="en-US" dirty="0" smtClean="0"/>
          </a:p>
          <a:p>
            <a:r>
              <a:rPr lang="ko-KR" altLang="en-US" b="1" dirty="0" smtClean="0"/>
              <a:t>한국교육과정평가원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한국대학교육협의회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청소년권장사이트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2"/>
              </a:rPr>
              <a:t>http://www.iteennet.or.kr/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ko-KR" altLang="en-US" b="1" dirty="0" err="1" smtClean="0"/>
              <a:t>에듀넷</a:t>
            </a:r>
            <a:r>
              <a:rPr lang="en-US" altLang="ko-KR" b="1" dirty="0" smtClean="0"/>
              <a:t>(</a:t>
            </a:r>
            <a:r>
              <a:rPr lang="en-US" altLang="ko-KR" b="1" dirty="0" smtClean="0">
                <a:hlinkClick r:id="rId3"/>
              </a:rPr>
              <a:t>http://www.edunet4u.net/index.jsp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KOEL(</a:t>
            </a:r>
            <a:r>
              <a:rPr lang="en-US" altLang="ko-KR" b="1" dirty="0" smtClean="0">
                <a:hlinkClick r:id="rId4"/>
              </a:rPr>
              <a:t>http://www.koel.or.kr/</a:t>
            </a:r>
            <a:r>
              <a:rPr lang="en-US" altLang="ko-KR" b="1" dirty="0" smtClean="0"/>
              <a:t>),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교육청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학습지원센터</a:t>
            </a:r>
            <a:r>
              <a:rPr lang="en-US" altLang="ko-KR" b="1" dirty="0" smtClean="0"/>
              <a:t>,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(</a:t>
            </a:r>
            <a:r>
              <a:rPr lang="ko-KR" altLang="en-US" b="1" dirty="0" err="1" smtClean="0"/>
              <a:t>도명</a:t>
            </a:r>
            <a:r>
              <a:rPr lang="en-US" altLang="ko-KR" b="1" dirty="0" smtClean="0"/>
              <a:t>)</a:t>
            </a:r>
            <a:r>
              <a:rPr lang="ko-KR" altLang="en-US" b="1" dirty="0" err="1" smtClean="0"/>
              <a:t>교육정보화지원센터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e</a:t>
            </a:r>
            <a:r>
              <a:rPr lang="ko-KR" altLang="en-US" b="1" dirty="0" smtClean="0"/>
              <a:t>러닝</a:t>
            </a:r>
            <a:r>
              <a:rPr lang="en-US" altLang="ko-KR" b="1" dirty="0" smtClean="0"/>
              <a:t>, U</a:t>
            </a:r>
            <a:r>
              <a:rPr lang="ko-KR" altLang="en-US" b="1" dirty="0" smtClean="0"/>
              <a:t>러닝</a:t>
            </a:r>
            <a:r>
              <a:rPr lang="en-US" altLang="ko-KR" b="1" dirty="0" smtClean="0"/>
              <a:t>,E-BOOK,</a:t>
            </a:r>
          </a:p>
          <a:p>
            <a:r>
              <a:rPr lang="ko-KR" altLang="en-US" b="1" dirty="0" smtClean="0"/>
              <a:t>멀티미디어자료실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전자도서관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전자칠판</a:t>
            </a:r>
            <a:r>
              <a:rPr lang="en-US" altLang="ko-KR" b="1" dirty="0" smtClean="0"/>
              <a:t>,</a:t>
            </a:r>
            <a:r>
              <a:rPr lang="ko-KR" altLang="en-US" b="1" dirty="0" err="1" smtClean="0"/>
              <a:t>수업나눔터</a:t>
            </a:r>
            <a:r>
              <a:rPr lang="en-US" altLang="ko-KR" b="1" dirty="0" smtClean="0"/>
              <a:t>,</a:t>
            </a:r>
          </a:p>
          <a:p>
            <a:r>
              <a:rPr lang="ko-KR" altLang="en-US" b="1" dirty="0" smtClean="0"/>
              <a:t>학교신문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소식</a:t>
            </a:r>
            <a:r>
              <a:rPr lang="en-US" altLang="ko-KR" b="1" dirty="0" smtClean="0"/>
              <a:t>),(</a:t>
            </a:r>
            <a:r>
              <a:rPr lang="ko-KR" altLang="en-US" b="1" dirty="0" smtClean="0"/>
              <a:t>과목별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자료공유마당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EBS, </a:t>
            </a:r>
            <a:r>
              <a:rPr lang="en-US" altLang="ko-KR" b="1" dirty="0" err="1" smtClean="0"/>
              <a:t>EBSe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마이페이지</a:t>
            </a:r>
            <a:r>
              <a:rPr lang="ko-KR" altLang="en-US" b="1" dirty="0" smtClean="0"/>
              <a:t> 관리 학습 가능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등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테마별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관심목록별</a:t>
            </a:r>
            <a:r>
              <a:rPr lang="ko-KR" altLang="en-US" b="1" dirty="0" smtClean="0"/>
              <a:t> 자료를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err="1" smtClean="0"/>
              <a:t>웹문서나</a:t>
            </a:r>
            <a:r>
              <a:rPr lang="ko-KR" altLang="en-US" b="1" dirty="0" smtClean="0"/>
              <a:t> 사이트를 검색하여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자신만의 알차고 흐뭇한 자료를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b="1" dirty="0" smtClean="0"/>
              <a:t>시나브로 구축하고 단계별 성취하므로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공부의 달인이 되어 </a:t>
            </a:r>
            <a:endParaRPr lang="en-US" altLang="ko-KR" b="1" dirty="0" smtClean="0"/>
          </a:p>
          <a:p>
            <a:r>
              <a:rPr lang="ko-KR" altLang="en-US" b="1" dirty="0" smtClean="0"/>
              <a:t>행복하시길 바랍니다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검색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http://math.kongju.ac.kr/math/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장지경의 홈페이지에 </a:t>
            </a:r>
            <a:r>
              <a:rPr lang="ko-KR" altLang="en-US" dirty="0" err="1" smtClean="0">
                <a:hlinkClick r:id="rId3"/>
              </a:rPr>
              <a:t>오신것을</a:t>
            </a:r>
            <a:r>
              <a:rPr lang="ko-KR" altLang="en-US" dirty="0" smtClean="0">
                <a:hlinkClick r:id="rId3"/>
              </a:rPr>
              <a:t> 환영합니다</a:t>
            </a:r>
            <a:r>
              <a:rPr lang="en-US" altLang="ko-KR" dirty="0" smtClean="0">
                <a:hlinkClick r:id="rId3"/>
              </a:rPr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중학교 수학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공주대학교 수학교육과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김용주의 </a:t>
            </a:r>
            <a:r>
              <a:rPr lang="ko-KR" altLang="en-US" b="1" dirty="0" smtClean="0">
                <a:hlinkClick r:id="rId5"/>
              </a:rPr>
              <a:t>중학교 수학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중학교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1</a:t>
            </a:r>
            <a:r>
              <a:rPr lang="ko-KR" altLang="en-US" dirty="0" smtClean="0">
                <a:hlinkClick r:id="rId6"/>
              </a:rPr>
              <a:t>학년 </a:t>
            </a:r>
            <a:r>
              <a:rPr lang="ko-KR" altLang="en-US" b="1" dirty="0" smtClean="0">
                <a:hlinkClick r:id="rId6"/>
              </a:rPr>
              <a:t>수학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7"/>
              </a:rPr>
              <a:t>21 </a:t>
            </a:r>
            <a:r>
              <a:rPr lang="ko-KR" altLang="en-US" b="1" dirty="0" smtClean="0">
                <a:hlinkClick r:id="rId7"/>
              </a:rPr>
              <a:t>중학수학</a:t>
            </a:r>
            <a:r>
              <a:rPr lang="ko-KR" altLang="en-US" dirty="0" smtClean="0">
                <a:hlinkClick r:id="rId7"/>
              </a:rPr>
              <a:t>의 </a:t>
            </a:r>
            <a:r>
              <a:rPr lang="ko-KR" altLang="en-US" dirty="0" err="1" smtClean="0">
                <a:hlinkClick r:id="rId7"/>
              </a:rPr>
              <a:t>명장면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수학이 </a:t>
            </a:r>
            <a:r>
              <a:rPr lang="ko-KR" altLang="en-US" dirty="0" err="1" smtClean="0">
                <a:hlinkClick r:id="rId7"/>
              </a:rPr>
              <a:t>알고싶은</a:t>
            </a:r>
            <a:r>
              <a:rPr lang="ko-KR" altLang="en-US" dirty="0" smtClean="0">
                <a:hlinkClick r:id="rId7"/>
              </a:rPr>
              <a:t> </a:t>
            </a:r>
            <a:r>
              <a:rPr lang="ko-KR" altLang="en-US" dirty="0" err="1" smtClean="0">
                <a:hlinkClick r:id="rId7"/>
              </a:rPr>
              <a:t>중고대딩들을</a:t>
            </a:r>
            <a:r>
              <a:rPr lang="ko-KR" altLang="en-US" dirty="0" smtClean="0">
                <a:hlinkClick r:id="rId7"/>
              </a:rPr>
              <a:t> 위한 수학 노트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8"/>
              </a:rPr>
              <a:t>중학 수학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hlinkClick r:id="rId4"/>
              </a:rPr>
              <a:t>중학교 수학</a:t>
            </a:r>
            <a:endParaRPr lang="ko-K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중학영어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더플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입이 트이는 </a:t>
            </a:r>
            <a:r>
              <a:rPr lang="ko-KR" altLang="en-US" b="1" dirty="0" smtClean="0">
                <a:hlinkClick r:id="rId3"/>
              </a:rPr>
              <a:t>영어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::: </a:t>
            </a:r>
            <a:r>
              <a:rPr lang="ko-KR" altLang="en-US" dirty="0" smtClean="0">
                <a:hlinkClick r:id="rId3"/>
              </a:rPr>
              <a:t>지식 채널 </a:t>
            </a:r>
            <a:r>
              <a:rPr lang="en-US" altLang="ko-KR" dirty="0" smtClean="0">
                <a:hlinkClick r:id="rId3"/>
              </a:rPr>
              <a:t>EBS :::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Step by step :: </a:t>
            </a:r>
            <a:r>
              <a:rPr lang="ko-KR" altLang="en-US" b="1" dirty="0" smtClean="0">
                <a:hlinkClick r:id="rId4"/>
              </a:rPr>
              <a:t>중학교 영어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1.2.3</a:t>
            </a:r>
            <a:r>
              <a:rPr lang="ko-KR" altLang="en-US" dirty="0" smtClean="0">
                <a:hlinkClick r:id="rId4"/>
              </a:rPr>
              <a:t>학년 단어 총정리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중학영어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더플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자기주도학습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smtClean="0">
                <a:hlinkClick r:id="rId2"/>
              </a:rPr>
              <a:t>모든 학생을 위한 </a:t>
            </a:r>
            <a:r>
              <a:rPr lang="ko-KR" altLang="en-US" b="1" dirty="0" smtClean="0">
                <a:hlinkClick r:id="rId2"/>
              </a:rPr>
              <a:t>학습 전략</a:t>
            </a:r>
            <a:r>
              <a:rPr lang="ko-KR" altLang="en-US" dirty="0" smtClean="0">
                <a:hlinkClick r:id="rId2"/>
              </a:rPr>
              <a:t> 가르치기 </a:t>
            </a:r>
            <a:r>
              <a:rPr lang="en-US" altLang="ko-KR" dirty="0" smtClean="0">
                <a:hlinkClick r:id="rId2"/>
              </a:rPr>
              <a:t>- 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err="1" smtClean="0">
                <a:hlinkClick r:id="rId3"/>
              </a:rPr>
              <a:t>스카이에듀의</a:t>
            </a:r>
            <a:r>
              <a:rPr lang="ko-KR" altLang="en-US" dirty="0" smtClean="0">
                <a:hlinkClick r:id="rId3"/>
              </a:rPr>
              <a:t> 입시가이드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겨울방학 </a:t>
            </a:r>
            <a:r>
              <a:rPr lang="ko-KR" altLang="en-US" b="1" dirty="0" smtClean="0">
                <a:hlinkClick r:id="rId3"/>
              </a:rPr>
              <a:t>학습 전략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- 1</a:t>
            </a:r>
            <a:r>
              <a:rPr lang="ko-KR" altLang="en-US" dirty="0" smtClean="0">
                <a:hlinkClick r:id="rId3"/>
              </a:rPr>
              <a:t>등 인터넷뉴스 조선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서울신문</a:t>
            </a:r>
            <a:r>
              <a:rPr lang="en-US" altLang="ko-KR" dirty="0" smtClean="0">
                <a:hlinkClick r:id="rId4"/>
              </a:rPr>
              <a:t>] 2014</a:t>
            </a:r>
            <a:r>
              <a:rPr lang="ko-KR" altLang="en-US" dirty="0" smtClean="0">
                <a:hlinkClick r:id="rId4"/>
              </a:rPr>
              <a:t>학년도 수능 개편안 특징 및 </a:t>
            </a:r>
            <a:r>
              <a:rPr lang="ko-KR" altLang="en-US" b="1" dirty="0" smtClean="0">
                <a:hlinkClick r:id="rId4"/>
              </a:rPr>
              <a:t>학습전략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학습 전략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Edu</a:t>
            </a:r>
            <a:r>
              <a:rPr lang="en-US" altLang="ko-KR" dirty="0" smtClean="0">
                <a:hlinkClick r:id="rId2"/>
              </a:rPr>
              <a:t> action21 </a:t>
            </a:r>
            <a:r>
              <a:rPr lang="ko-KR" altLang="en-US" b="1" dirty="0" smtClean="0">
                <a:hlinkClick r:id="rId2"/>
              </a:rPr>
              <a:t>학습전략</a:t>
            </a:r>
            <a:r>
              <a:rPr lang="ko-KR" altLang="en-US" dirty="0" smtClean="0">
                <a:hlinkClick r:id="rId2"/>
              </a:rPr>
              <a:t> 컨설팅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아이디어 </a:t>
            </a:r>
            <a:r>
              <a:rPr lang="ko-KR" altLang="en-US" dirty="0" err="1" smtClean="0">
                <a:hlinkClick r:id="rId3"/>
              </a:rPr>
              <a:t>팩토리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:: </a:t>
            </a:r>
            <a:r>
              <a:rPr lang="ko-KR" altLang="en-US" dirty="0" smtClean="0">
                <a:hlinkClick r:id="rId3"/>
              </a:rPr>
              <a:t>수능 </a:t>
            </a:r>
            <a:r>
              <a:rPr lang="en-US" altLang="ko-KR" dirty="0" smtClean="0">
                <a:hlinkClick r:id="rId3"/>
              </a:rPr>
              <a:t>D-30</a:t>
            </a:r>
            <a:r>
              <a:rPr lang="ko-KR" altLang="en-US" dirty="0" smtClean="0">
                <a:hlinkClick r:id="rId3"/>
              </a:rPr>
              <a:t>일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마무리 </a:t>
            </a:r>
            <a:r>
              <a:rPr lang="ko-KR" altLang="en-US" b="1" dirty="0" smtClean="0">
                <a:hlinkClick r:id="rId3"/>
              </a:rPr>
              <a:t>학습 전략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4"/>
              </a:rPr>
              <a:t>대학교육지원센터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b="1" dirty="0" smtClean="0">
                <a:hlinkClick r:id="rId4"/>
              </a:rPr>
              <a:t>학습전략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학습전략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ESD </a:t>
            </a:r>
            <a:r>
              <a:rPr lang="ko-KR" altLang="en-US" dirty="0" smtClean="0">
                <a:hlinkClick r:id="rId2"/>
              </a:rPr>
              <a:t>교수</a:t>
            </a:r>
            <a:r>
              <a:rPr lang="ko-KR" altLang="en-US" b="1" dirty="0" smtClean="0">
                <a:hlinkClick r:id="rId2"/>
              </a:rPr>
              <a:t>학습 전략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3"/>
              </a:rPr>
              <a:t>단점 보완하는 수학 </a:t>
            </a:r>
            <a:r>
              <a:rPr lang="ko-KR" altLang="en-US" b="1" dirty="0" smtClean="0">
                <a:hlinkClick r:id="rId3"/>
              </a:rPr>
              <a:t>학습전략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중앙일보 뉴스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err="1" smtClean="0">
                <a:hlinkClick r:id="rId4"/>
              </a:rPr>
              <a:t>알라딘서재</a:t>
            </a:r>
            <a:r>
              <a:rPr lang="en-US" altLang="ko-KR" dirty="0" smtClean="0">
                <a:hlinkClick r:id="rId4"/>
              </a:rPr>
              <a:t>]</a:t>
            </a:r>
            <a:r>
              <a:rPr lang="ko-KR" altLang="en-US" dirty="0" smtClean="0">
                <a:hlinkClick r:id="rId4"/>
              </a:rPr>
              <a:t>평범한 사람들을 탁월하게 이끄는 </a:t>
            </a:r>
            <a:r>
              <a:rPr lang="ko-KR" altLang="en-US" b="1" dirty="0" smtClean="0">
                <a:hlinkClick r:id="rId4"/>
              </a:rPr>
              <a:t>학습 전략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학습전략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공부가 술술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err="1" smtClean="0">
                <a:hlinkClick r:id="rId2"/>
              </a:rPr>
              <a:t>설연휴</a:t>
            </a:r>
            <a:r>
              <a:rPr lang="ko-KR" altLang="en-US" dirty="0" smtClean="0">
                <a:hlinkClick r:id="rId2"/>
              </a:rPr>
              <a:t> 효과적 </a:t>
            </a:r>
            <a:r>
              <a:rPr lang="ko-KR" altLang="en-US" b="1" dirty="0" smtClean="0">
                <a:hlinkClick r:id="rId2"/>
              </a:rPr>
              <a:t>학습전략</a:t>
            </a:r>
            <a:r>
              <a:rPr lang="ko-KR" altLang="en-US" dirty="0" smtClean="0">
                <a:hlinkClick r:id="rId2"/>
              </a:rPr>
              <a:t>은</a:t>
            </a:r>
            <a:r>
              <a:rPr lang="en-US" altLang="ko-KR" dirty="0" smtClean="0">
                <a:hlinkClick r:id="rId2"/>
              </a:rPr>
              <a:t>?</a:t>
            </a:r>
          </a:p>
          <a:p>
            <a:endParaRPr lang="en-US" altLang="ko-KR" dirty="0" smtClean="0">
              <a:hlinkClick r:id="rId2"/>
            </a:endParaRPr>
          </a:p>
          <a:p>
            <a:endParaRPr lang="en-US" altLang="ko-KR" dirty="0" smtClean="0">
              <a:hlinkClick r:id="rId2"/>
            </a:endParaRPr>
          </a:p>
          <a:p>
            <a:r>
              <a:rPr lang="ko-KR" altLang="en-US" dirty="0" smtClean="0">
                <a:hlinkClick r:id="rId3"/>
              </a:rPr>
              <a:t>학교소식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dirty="0" smtClean="0">
                <a:hlinkClick r:id="rId3"/>
              </a:rPr>
              <a:t>학교갤러리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dirty="0" smtClean="0">
                <a:hlinkClick r:id="rId3"/>
              </a:rPr>
              <a:t>행사앨범 </a:t>
            </a:r>
            <a:r>
              <a:rPr lang="en-US" altLang="ko-KR" dirty="0" smtClean="0">
                <a:hlinkClick r:id="rId3"/>
              </a:rPr>
              <a:t>: MLST</a:t>
            </a:r>
            <a:r>
              <a:rPr lang="ko-KR" altLang="en-US" b="1" dirty="0" smtClean="0">
                <a:hlinkClick r:id="rId3"/>
              </a:rPr>
              <a:t>학습전략</a:t>
            </a:r>
            <a:r>
              <a:rPr lang="ko-KR" altLang="en-US" dirty="0" smtClean="0">
                <a:hlinkClick r:id="rId3"/>
              </a:rPr>
              <a:t>검사 결과 분석 강의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&lt;</a:t>
            </a:r>
            <a:r>
              <a:rPr lang="ko-KR" altLang="en-US" dirty="0" smtClean="0">
                <a:hlinkClick r:id="rId4"/>
              </a:rPr>
              <a:t>서울소식</a:t>
            </a:r>
            <a:r>
              <a:rPr lang="en-US" altLang="ko-KR" dirty="0" smtClean="0">
                <a:hlinkClick r:id="rId4"/>
              </a:rPr>
              <a:t>&gt; </a:t>
            </a:r>
            <a:r>
              <a:rPr lang="ko-KR" altLang="en-US" dirty="0" smtClean="0">
                <a:hlinkClick r:id="rId4"/>
              </a:rPr>
              <a:t>부모</a:t>
            </a:r>
            <a:r>
              <a:rPr lang="en-US" altLang="ko-KR" dirty="0" smtClean="0">
                <a:hlinkClick r:id="rId4"/>
              </a:rPr>
              <a:t>-</a:t>
            </a:r>
            <a:r>
              <a:rPr lang="ko-KR" altLang="en-US" dirty="0" smtClean="0">
                <a:hlinkClick r:id="rId4"/>
              </a:rPr>
              <a:t>자녀 </a:t>
            </a:r>
            <a:r>
              <a:rPr lang="ko-KR" altLang="en-US" b="1" dirty="0" smtClean="0">
                <a:hlinkClick r:id="rId4"/>
              </a:rPr>
              <a:t>학습전략</a:t>
            </a:r>
            <a:r>
              <a:rPr lang="ko-KR" altLang="en-US" dirty="0" smtClean="0">
                <a:hlinkClick r:id="rId4"/>
              </a:rPr>
              <a:t> 심리검사 </a:t>
            </a:r>
            <a:r>
              <a:rPr lang="en-US" altLang="ko-KR" dirty="0" smtClean="0">
                <a:hlinkClick r:id="rId4"/>
              </a:rPr>
              <a:t>:: </a:t>
            </a:r>
            <a:r>
              <a:rPr lang="ko-KR" altLang="en-US" dirty="0" smtClean="0">
                <a:hlinkClick r:id="rId4"/>
              </a:rPr>
              <a:t>파란 ∽ 뉴스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학습전략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1378</Words>
  <Application>Microsoft Office PowerPoint</Application>
  <PresentationFormat>화면 슬라이드 쇼(4:3)</PresentationFormat>
  <Paragraphs>434</Paragraphs>
  <Slides>58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58</vt:i4>
      </vt:variant>
    </vt:vector>
  </HeadingPairs>
  <TitlesOfParts>
    <vt:vector size="59" baseType="lpstr">
      <vt:lpstr>광장</vt:lpstr>
      <vt:lpstr>전략적 학습 이슈 100~600자  스스로 요약하기</vt:lpstr>
      <vt:lpstr>100~600자 요약하기</vt:lpstr>
      <vt:lpstr>학교생활기록부 기재요령 </vt:lpstr>
      <vt:lpstr>학교생활기록부 기재 요령</vt:lpstr>
      <vt:lpstr>학습안내와 학습전략</vt:lpstr>
      <vt:lpstr>학습 전략</vt:lpstr>
      <vt:lpstr>학습전략</vt:lpstr>
      <vt:lpstr>학습전략</vt:lpstr>
      <vt:lpstr>학습전략</vt:lpstr>
      <vt:lpstr>학습전략</vt:lpstr>
      <vt:lpstr>영재판별검사</vt:lpstr>
      <vt:lpstr>영재판별검사</vt:lpstr>
      <vt:lpstr>영재판별검사</vt:lpstr>
      <vt:lpstr>영재판별검사</vt:lpstr>
      <vt:lpstr>영재판별검사</vt:lpstr>
      <vt:lpstr>영재판별검사</vt:lpstr>
      <vt:lpstr>영재판별검사</vt:lpstr>
      <vt:lpstr>영재판별검사</vt:lpstr>
      <vt:lpstr>영재판별검사</vt:lpstr>
      <vt:lpstr>영재판별검사</vt:lpstr>
      <vt:lpstr>한국유전자적성검사</vt:lpstr>
      <vt:lpstr>한국유전자적성검사</vt:lpstr>
      <vt:lpstr>한국유전자적성검사</vt:lpstr>
      <vt:lpstr>한국유전자적성검사</vt:lpstr>
      <vt:lpstr>한국유전자적성검사</vt:lpstr>
      <vt:lpstr>한국유전자적성검사</vt:lpstr>
      <vt:lpstr>면접 트렌드 보고서</vt:lpstr>
      <vt:lpstr>면접 트렌드 보고서</vt:lpstr>
      <vt:lpstr>면접 트렌드 보고서</vt:lpstr>
      <vt:lpstr>면접 트렌드 보고서</vt:lpstr>
      <vt:lpstr>면접 트렌드 보고서</vt:lpstr>
      <vt:lpstr>면접 트렌드 보고서</vt:lpstr>
      <vt:lpstr> 아이디어 팩토리 태그 ::  </vt:lpstr>
      <vt:lpstr>EDUCATION RESOURCES</vt:lpstr>
      <vt:lpstr>EDUCATION RESOURCES</vt:lpstr>
      <vt:lpstr>EDUCATION RESOURCES</vt:lpstr>
      <vt:lpstr>EDUCATION RESOURCES</vt:lpstr>
      <vt:lpstr>EDUCATION RESOURCES</vt:lpstr>
      <vt:lpstr>EDUCATION RESOURCES</vt:lpstr>
      <vt:lpstr>EDUCATION ARCHIVES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자기주도 검색 키워드</vt:lpstr>
      <vt:lpstr>중학교 수학</vt:lpstr>
      <vt:lpstr>중학영어 - 더플 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학습 이슈 100~600자  스스로 요약하기</dc:title>
  <dc:creator>SEC</dc:creator>
  <cp:lastModifiedBy>SEC</cp:lastModifiedBy>
  <cp:revision>30</cp:revision>
  <dcterms:created xsi:type="dcterms:W3CDTF">2012-10-21T14:04:23Z</dcterms:created>
  <dcterms:modified xsi:type="dcterms:W3CDTF">2012-10-22T07:51:32Z</dcterms:modified>
</cp:coreProperties>
</file>