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D9BB-CDAD-4965-9DCD-9AF0CE513263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F7ED-7550-490F-A72D-31F3A00E29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D9BB-CDAD-4965-9DCD-9AF0CE5132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F7ED-7550-490F-A72D-31F3A00E29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428" y="2206605"/>
            <a:ext cx="8073044" cy="6771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800" b="1" spc="-50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주님의음성에세상의만물이눈을뜨네새숨을</a:t>
            </a:r>
            <a:endParaRPr lang="ko-KR" altLang="en-US" sz="38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8181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내쉬며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온전히새로워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-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지네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생명의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252" y="304946"/>
            <a:ext cx="599394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주님의 음성에</a:t>
            </a:r>
            <a:r>
              <a:rPr lang="en-US" altLang="ko-KR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생명의 주님</a:t>
            </a:r>
            <a:r>
              <a:rPr lang="en-US" altLang="ko-KR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420888"/>
            <a:ext cx="61253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생명의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양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97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6605"/>
            <a:ext cx="79079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온기가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온몸에가득히스며드네숨쉬는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63863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모든것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빛되신주께나아가네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그앞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6605"/>
            <a:ext cx="755206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나아와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어둠을벗어버리리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랑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나의삶을숨쉬게하네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그앞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6605"/>
            <a:ext cx="763863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나아와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어둠을벗어버리리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랑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나의삶을숨쉬게하네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420888"/>
            <a:ext cx="61253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생명의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 양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해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412" y="2206605"/>
            <a:ext cx="8073044" cy="6771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800" b="1" spc="-50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주님의음성에세상의만물이눈을뜨네새숨을</a:t>
            </a:r>
            <a:endParaRPr lang="ko-KR" altLang="en-US" sz="38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8181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내쉬며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온전히새로워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지네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기적의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6605"/>
            <a:ext cx="79079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멜로디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흠없는맘으로고치시네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사랑의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63863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치료자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주앞에찬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양드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리네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그앞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6605"/>
            <a:ext cx="755206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나아와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어둠을벗어버리리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랑 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나의삶을숨쉬게하네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그앞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6605"/>
            <a:ext cx="763863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나아와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어둠을벗어버리리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랑  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나의삶을숨쉬게하네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9-10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126</Words>
  <Application>Microsoft Office PowerPoint</Application>
  <PresentationFormat>화면 슬라이드 쇼(4:3)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Office 테마</vt:lpstr>
      <vt:lpstr>1_Office 테마</vt:lpstr>
      <vt:lpstr>2_Office 테마</vt:lpstr>
      <vt:lpstr>3_Office 테마</vt:lpstr>
      <vt:lpstr>4_Office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김경민</cp:lastModifiedBy>
  <cp:revision>3</cp:revision>
  <dcterms:created xsi:type="dcterms:W3CDTF">2011-07-30T03:58:55Z</dcterms:created>
  <dcterms:modified xsi:type="dcterms:W3CDTF">2012-05-09T23:28:48Z</dcterms:modified>
</cp:coreProperties>
</file>